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66" r:id="rId3"/>
    <p:sldId id="272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5" r:id="rId18"/>
    <p:sldId id="316" r:id="rId19"/>
    <p:sldId id="317" r:id="rId20"/>
    <p:sldId id="314" r:id="rId21"/>
    <p:sldId id="319" r:id="rId22"/>
    <p:sldId id="320" r:id="rId23"/>
    <p:sldId id="273" r:id="rId24"/>
    <p:sldId id="282" r:id="rId25"/>
    <p:sldId id="286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392" autoAdjust="0"/>
  </p:normalViewPr>
  <p:slideViewPr>
    <p:cSldViewPr snapToGrid="0" showGuides="1">
      <p:cViewPr varScale="1">
        <p:scale>
          <a:sx n="101" d="100"/>
          <a:sy n="101" d="100"/>
        </p:scale>
        <p:origin x="44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4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Цыганова" userId="d852e87165199a86" providerId="LiveId" clId="{0A04F7D5-0B5B-9A4C-8E92-F1671E2E8EC3}"/>
    <pc:docChg chg="delSld">
      <pc:chgData name="Анастасия Цыганова" userId="d852e87165199a86" providerId="LiveId" clId="{0A04F7D5-0B5B-9A4C-8E92-F1671E2E8EC3}" dt="2022-03-12T05:27:36.019" v="0" actId="2696"/>
      <pc:docMkLst>
        <pc:docMk/>
      </pc:docMkLst>
      <pc:sldChg chg="del">
        <pc:chgData name="Анастасия Цыганова" userId="d852e87165199a86" providerId="LiveId" clId="{0A04F7D5-0B5B-9A4C-8E92-F1671E2E8EC3}" dt="2022-03-12T05:27:36.019" v="0" actId="2696"/>
        <pc:sldMkLst>
          <pc:docMk/>
          <pc:sldMk cId="3008564952" sldId="318"/>
        </pc:sldMkLst>
      </pc:sldChg>
    </pc:docChg>
  </pc:docChgLst>
  <pc:docChgLst>
    <pc:chgData name="Анастасия Цыганова" userId="d852e87165199a86" providerId="LiveId" clId="{42915DAC-835C-40E6-BF12-A5A98A438165}"/>
    <pc:docChg chg="undo redo custSel addSld delSld modSld sldOrd">
      <pc:chgData name="Анастасия Цыганова" userId="d852e87165199a86" providerId="LiveId" clId="{42915DAC-835C-40E6-BF12-A5A98A438165}" dt="2022-03-11T04:58:48.563" v="1176" actId="2696"/>
      <pc:docMkLst>
        <pc:docMk/>
      </pc:docMkLst>
      <pc:sldChg chg="addSp delSp modSp mod modClrScheme chgLayout">
        <pc:chgData name="Анастасия Цыганова" userId="d852e87165199a86" providerId="LiveId" clId="{42915DAC-835C-40E6-BF12-A5A98A438165}" dt="2022-03-10T16:25:02.113" v="40" actId="255"/>
        <pc:sldMkLst>
          <pc:docMk/>
          <pc:sldMk cId="1495496538" sldId="257"/>
        </pc:sldMkLst>
        <pc:spChg chg="mod ord">
          <ac:chgData name="Анастасия Цыганова" userId="d852e87165199a86" providerId="LiveId" clId="{42915DAC-835C-40E6-BF12-A5A98A438165}" dt="2022-03-10T16:25:02.113" v="40" actId="255"/>
          <ac:spMkLst>
            <pc:docMk/>
            <pc:sldMk cId="1495496538" sldId="257"/>
            <ac:spMk id="3" creationId="{3D71C9CD-CAE8-4AC8-936D-333769D479E5}"/>
          </ac:spMkLst>
        </pc:spChg>
        <pc:spChg chg="del mod ord">
          <ac:chgData name="Анастасия Цыганова" userId="d852e87165199a86" providerId="LiveId" clId="{42915DAC-835C-40E6-BF12-A5A98A438165}" dt="2022-03-10T16:24:31.520" v="31" actId="478"/>
          <ac:spMkLst>
            <pc:docMk/>
            <pc:sldMk cId="1495496538" sldId="257"/>
            <ac:spMk id="4" creationId="{C6D24F99-E026-485A-96CD-AEC98137262A}"/>
          </ac:spMkLst>
        </pc:spChg>
        <pc:spChg chg="add del mod">
          <ac:chgData name="Анастасия Цыганова" userId="d852e87165199a86" providerId="LiveId" clId="{42915DAC-835C-40E6-BF12-A5A98A438165}" dt="2022-03-10T16:24:33.520" v="32" actId="478"/>
          <ac:spMkLst>
            <pc:docMk/>
            <pc:sldMk cId="1495496538" sldId="257"/>
            <ac:spMk id="7" creationId="{61CE26B0-A33B-4B59-AE53-CEE9E3158501}"/>
          </ac:spMkLst>
        </pc:spChg>
        <pc:spChg chg="add mod ord modVis">
          <ac:chgData name="Анастасия Цыганова" userId="d852e87165199a86" providerId="LiveId" clId="{42915DAC-835C-40E6-BF12-A5A98A438165}" dt="2022-03-10T16:24:49.520" v="36" actId="26606"/>
          <ac:spMkLst>
            <pc:docMk/>
            <pc:sldMk cId="1495496538" sldId="257"/>
            <ac:spMk id="8" creationId="{AC54BDA2-4BC3-40E6-BD2B-B34C55B93003}"/>
          </ac:spMkLst>
        </pc:spChg>
        <pc:spChg chg="add del mod">
          <ac:chgData name="Анастасия Цыганова" userId="d852e87165199a86" providerId="LiveId" clId="{42915DAC-835C-40E6-BF12-A5A98A438165}" dt="2022-03-10T16:24:49.520" v="35" actId="26606"/>
          <ac:spMkLst>
            <pc:docMk/>
            <pc:sldMk cId="1495496538" sldId="257"/>
            <ac:spMk id="10" creationId="{5049E32D-5F4B-49EC-8ABD-E32927A3F8A2}"/>
          </ac:spMkLst>
        </pc:spChg>
        <pc:spChg chg="add del mod">
          <ac:chgData name="Анастасия Цыганова" userId="d852e87165199a86" providerId="LiveId" clId="{42915DAC-835C-40E6-BF12-A5A98A438165}" dt="2022-03-10T16:23:22.176" v="4" actId="26606"/>
          <ac:spMkLst>
            <pc:docMk/>
            <pc:sldMk cId="1495496538" sldId="257"/>
            <ac:spMk id="11" creationId="{EB665679-96C0-45EB-B4B8-28D19C257104}"/>
          </ac:spMkLst>
        </pc:spChg>
        <pc:spChg chg="add del mod">
          <ac:chgData name="Анастасия Цыганова" userId="d852e87165199a86" providerId="LiveId" clId="{42915DAC-835C-40E6-BF12-A5A98A438165}" dt="2022-03-10T16:24:05.535" v="30" actId="26606"/>
          <ac:spMkLst>
            <pc:docMk/>
            <pc:sldMk cId="1495496538" sldId="257"/>
            <ac:spMk id="13" creationId="{5A688378-2CC4-47E9-B0F1-7B9C8AEBDBE9}"/>
          </ac:spMkLst>
        </pc:spChg>
        <pc:spChg chg="add del mod">
          <ac:chgData name="Анастасия Цыганова" userId="d852e87165199a86" providerId="LiveId" clId="{42915DAC-835C-40E6-BF12-A5A98A438165}" dt="2022-03-10T16:23:37.504" v="11" actId="26606"/>
          <ac:spMkLst>
            <pc:docMk/>
            <pc:sldMk cId="1495496538" sldId="257"/>
            <ac:spMk id="15" creationId="{8DE5057A-DF5A-46A6-9967-6A3E463612AA}"/>
          </ac:spMkLst>
        </pc:spChg>
        <pc:spChg chg="add del mod">
          <ac:chgData name="Анастасия Цыганова" userId="d852e87165199a86" providerId="LiveId" clId="{42915DAC-835C-40E6-BF12-A5A98A438165}" dt="2022-03-10T16:24:38.051" v="33" actId="478"/>
          <ac:spMkLst>
            <pc:docMk/>
            <pc:sldMk cId="1495496538" sldId="257"/>
            <ac:spMk id="18" creationId="{5538B375-E480-4182-8130-EA6469ABA92D}"/>
          </ac:spMkLst>
        </pc:spChg>
        <pc:picChg chg="add del mod ord">
          <ac:chgData name="Анастасия Цыганова" userId="d852e87165199a86" providerId="LiveId" clId="{42915DAC-835C-40E6-BF12-A5A98A438165}" dt="2022-03-10T16:24:57.207" v="38" actId="27614"/>
          <ac:picMkLst>
            <pc:docMk/>
            <pc:sldMk cId="1495496538" sldId="257"/>
            <ac:picMk id="2" creationId="{A62F7F1D-7821-4CDB-A2EE-7747D2E1A51F}"/>
          </ac:picMkLst>
        </pc:picChg>
        <pc:picChg chg="mod ord">
          <ac:chgData name="Анастасия Цыганова" userId="d852e87165199a86" providerId="LiveId" clId="{42915DAC-835C-40E6-BF12-A5A98A438165}" dt="2022-03-10T16:24:49.520" v="36" actId="26606"/>
          <ac:picMkLst>
            <pc:docMk/>
            <pc:sldMk cId="1495496538" sldId="257"/>
            <ac:picMk id="6" creationId="{251CEBEB-5088-4E63-81A4-0DCEB5B45207}"/>
          </ac:picMkLst>
        </pc:picChg>
      </pc:sldChg>
      <pc:sldChg chg="addSp delSp modSp mod">
        <pc:chgData name="Анастасия Цыганова" userId="d852e87165199a86" providerId="LiveId" clId="{42915DAC-835C-40E6-BF12-A5A98A438165}" dt="2022-03-10T16:30:49.777" v="131" actId="14100"/>
        <pc:sldMkLst>
          <pc:docMk/>
          <pc:sldMk cId="1300311978" sldId="266"/>
        </pc:sldMkLst>
        <pc:spChg chg="add del mod">
          <ac:chgData name="Анастасия Цыганова" userId="d852e87165199a86" providerId="LiveId" clId="{42915DAC-835C-40E6-BF12-A5A98A438165}" dt="2022-03-10T16:28:46.863" v="58"/>
          <ac:spMkLst>
            <pc:docMk/>
            <pc:sldMk cId="1300311978" sldId="266"/>
            <ac:spMk id="2" creationId="{47A3E19A-8136-48F0-AB0C-692DF6C6FCE9}"/>
          </ac:spMkLst>
        </pc:spChg>
        <pc:spChg chg="mod">
          <ac:chgData name="Анастасия Цыганова" userId="d852e87165199a86" providerId="LiveId" clId="{42915DAC-835C-40E6-BF12-A5A98A438165}" dt="2022-03-10T16:30:26.051" v="124" actId="1076"/>
          <ac:spMkLst>
            <pc:docMk/>
            <pc:sldMk cId="1300311978" sldId="266"/>
            <ac:spMk id="6" creationId="{DE253D32-8B7B-47D0-BB63-402C3DB9B549}"/>
          </ac:spMkLst>
        </pc:spChg>
        <pc:spChg chg="mod">
          <ac:chgData name="Анастасия Цыганова" userId="d852e87165199a86" providerId="LiveId" clId="{42915DAC-835C-40E6-BF12-A5A98A438165}" dt="2022-03-10T16:30:49.777" v="131" actId="14100"/>
          <ac:spMkLst>
            <pc:docMk/>
            <pc:sldMk cId="1300311978" sldId="266"/>
            <ac:spMk id="7" creationId="{1D6EB617-E017-4B26-9576-8578E948979A}"/>
          </ac:spMkLst>
        </pc:spChg>
        <pc:picChg chg="del mod">
          <ac:chgData name="Анастасия Цыганова" userId="d852e87165199a86" providerId="LiveId" clId="{42915DAC-835C-40E6-BF12-A5A98A438165}" dt="2022-03-10T16:28:43.957" v="57" actId="478"/>
          <ac:picMkLst>
            <pc:docMk/>
            <pc:sldMk cId="1300311978" sldId="266"/>
            <ac:picMk id="10" creationId="{618DD966-19F0-4350-AC58-AE86C210BDD3}"/>
          </ac:picMkLst>
        </pc:picChg>
        <pc:picChg chg="add del mod">
          <ac:chgData name="Анастасия Цыганова" userId="d852e87165199a86" providerId="LiveId" clId="{42915DAC-835C-40E6-BF12-A5A98A438165}" dt="2022-03-10T16:28:43.957" v="57" actId="478"/>
          <ac:picMkLst>
            <pc:docMk/>
            <pc:sldMk cId="1300311978" sldId="266"/>
            <ac:picMk id="1026" creationId="{E0EAB148-04FF-4D8B-A3D4-AA1F05B55054}"/>
          </ac:picMkLst>
        </pc:picChg>
        <pc:picChg chg="add mod">
          <ac:chgData name="Анастасия Цыганова" userId="d852e87165199a86" providerId="LiveId" clId="{42915DAC-835C-40E6-BF12-A5A98A438165}" dt="2022-03-10T16:28:46.863" v="58"/>
          <ac:picMkLst>
            <pc:docMk/>
            <pc:sldMk cId="1300311978" sldId="266"/>
            <ac:picMk id="1028" creationId="{68A999AF-A521-4AE6-98FB-CFC7A6BE8583}"/>
          </ac:picMkLst>
        </pc:picChg>
      </pc:sldChg>
      <pc:sldChg chg="modSp mod">
        <pc:chgData name="Анастасия Цыганова" userId="d852e87165199a86" providerId="LiveId" clId="{42915DAC-835C-40E6-BF12-A5A98A438165}" dt="2022-03-10T16:31:18.329" v="134" actId="20577"/>
        <pc:sldMkLst>
          <pc:docMk/>
          <pc:sldMk cId="3462884272" sldId="272"/>
        </pc:sldMkLst>
        <pc:spChg chg="mod">
          <ac:chgData name="Анастасия Цыганова" userId="d852e87165199a86" providerId="LiveId" clId="{42915DAC-835C-40E6-BF12-A5A98A438165}" dt="2022-03-10T16:31:18.329" v="134" actId="20577"/>
          <ac:spMkLst>
            <pc:docMk/>
            <pc:sldMk cId="3462884272" sldId="272"/>
            <ac:spMk id="5" creationId="{6F3494C0-ABDD-4C4D-8C46-49B8F20CC7E9}"/>
          </ac:spMkLst>
        </pc:spChg>
      </pc:sldChg>
      <pc:sldChg chg="addSp delSp modSp mod modClrScheme chgLayout">
        <pc:chgData name="Анастасия Цыганова" userId="d852e87165199a86" providerId="LiveId" clId="{42915DAC-835C-40E6-BF12-A5A98A438165}" dt="2022-03-11T03:59:40.441" v="1051" actId="1076"/>
        <pc:sldMkLst>
          <pc:docMk/>
          <pc:sldMk cId="3242389936" sldId="273"/>
        </pc:sldMkLst>
        <pc:spChg chg="mod ord">
          <ac:chgData name="Анастасия Цыганова" userId="d852e87165199a86" providerId="LiveId" clId="{42915DAC-835C-40E6-BF12-A5A98A438165}" dt="2022-03-11T03:59:13.738" v="1042" actId="26606"/>
          <ac:spMkLst>
            <pc:docMk/>
            <pc:sldMk cId="3242389936" sldId="273"/>
            <ac:spMk id="3" creationId="{774AF259-0EA0-486A-A345-68549DF558C8}"/>
          </ac:spMkLst>
        </pc:spChg>
        <pc:spChg chg="add del mod">
          <ac:chgData name="Анастасия Цыганова" userId="d852e87165199a86" providerId="LiveId" clId="{42915DAC-835C-40E6-BF12-A5A98A438165}" dt="2022-03-11T03:58:06.379" v="1011" actId="26606"/>
          <ac:spMkLst>
            <pc:docMk/>
            <pc:sldMk cId="3242389936" sldId="273"/>
            <ac:spMk id="4" creationId="{CAF3C79E-5E20-4D49-81AF-3E2D59BF601F}"/>
          </ac:spMkLst>
        </pc:spChg>
        <pc:spChg chg="mod">
          <ac:chgData name="Анастасия Цыганова" userId="d852e87165199a86" providerId="LiveId" clId="{42915DAC-835C-40E6-BF12-A5A98A438165}" dt="2022-03-11T03:59:40.441" v="1051" actId="1076"/>
          <ac:spMkLst>
            <pc:docMk/>
            <pc:sldMk cId="3242389936" sldId="273"/>
            <ac:spMk id="5" creationId="{9151932C-7145-4FBD-B81D-9ADC42401B87}"/>
          </ac:spMkLst>
        </pc:spChg>
        <pc:spChg chg="del mod ord">
          <ac:chgData name="Анастасия Цыганова" userId="d852e87165199a86" providerId="LiveId" clId="{42915DAC-835C-40E6-BF12-A5A98A438165}" dt="2022-03-11T03:58:49.551" v="1034" actId="478"/>
          <ac:spMkLst>
            <pc:docMk/>
            <pc:sldMk cId="3242389936" sldId="273"/>
            <ac:spMk id="6" creationId="{33DA7B46-E592-40C7-91D7-A26B47A30C67}"/>
          </ac:spMkLst>
        </pc:spChg>
        <pc:spChg chg="del mod ord">
          <ac:chgData name="Анастасия Цыганова" userId="d852e87165199a86" providerId="LiveId" clId="{42915DAC-835C-40E6-BF12-A5A98A438165}" dt="2022-03-11T03:59:25.441" v="1046" actId="478"/>
          <ac:spMkLst>
            <pc:docMk/>
            <pc:sldMk cId="3242389936" sldId="273"/>
            <ac:spMk id="7" creationId="{A7F42263-DE86-44BB-AC19-CD7982D365B2}"/>
          </ac:spMkLst>
        </pc:spChg>
        <pc:spChg chg="add del mod">
          <ac:chgData name="Анастасия Цыганова" userId="d852e87165199a86" providerId="LiveId" clId="{42915DAC-835C-40E6-BF12-A5A98A438165}" dt="2022-03-11T03:58:53.692" v="1036" actId="478"/>
          <ac:spMkLst>
            <pc:docMk/>
            <pc:sldMk cId="3242389936" sldId="273"/>
            <ac:spMk id="9" creationId="{B9F1245C-1E8B-4243-B88A-08D2A1A95806}"/>
          </ac:spMkLst>
        </pc:spChg>
        <pc:spChg chg="add del mod">
          <ac:chgData name="Анастасия Цыганова" userId="d852e87165199a86" providerId="LiveId" clId="{42915DAC-835C-40E6-BF12-A5A98A438165}" dt="2022-03-11T03:59:27.285" v="1047" actId="478"/>
          <ac:spMkLst>
            <pc:docMk/>
            <pc:sldMk cId="3242389936" sldId="273"/>
            <ac:spMk id="12" creationId="{178ADDC4-C13B-4E0C-B70C-E60C48A456EC}"/>
          </ac:spMkLst>
        </pc:spChg>
        <pc:spChg chg="add del mod">
          <ac:chgData name="Анастасия Цыганова" userId="d852e87165199a86" providerId="LiveId" clId="{42915DAC-835C-40E6-BF12-A5A98A438165}" dt="2022-03-11T03:59:13.738" v="1042" actId="26606"/>
          <ac:spMkLst>
            <pc:docMk/>
            <pc:sldMk cId="3242389936" sldId="273"/>
            <ac:spMk id="71" creationId="{CF45D68E-7627-4AE1-81CE-B0BD0BCC2390}"/>
          </ac:spMkLst>
        </pc:spChg>
        <pc:spChg chg="add del mod">
          <ac:chgData name="Анастасия Цыганова" userId="d852e87165199a86" providerId="LiveId" clId="{42915DAC-835C-40E6-BF12-A5A98A438165}" dt="2022-03-11T03:58:35.457" v="1030" actId="478"/>
          <ac:spMkLst>
            <pc:docMk/>
            <pc:sldMk cId="3242389936" sldId="273"/>
            <ac:spMk id="73" creationId="{94DC0D3D-B8E4-49AD-9264-075CF784BF44}"/>
          </ac:spMkLst>
        </pc:spChg>
        <pc:spChg chg="add del mod">
          <ac:chgData name="Анастасия Цыганова" userId="d852e87165199a86" providerId="LiveId" clId="{42915DAC-835C-40E6-BF12-A5A98A438165}" dt="2022-03-11T03:59:13.738" v="1042" actId="26606"/>
          <ac:spMkLst>
            <pc:docMk/>
            <pc:sldMk cId="3242389936" sldId="273"/>
            <ac:spMk id="75" creationId="{80A5CA12-AC7F-4446-A60C-068B1302B7A4}"/>
          </ac:spMkLst>
        </pc:spChg>
        <pc:spChg chg="add del mod">
          <ac:chgData name="Анастасия Цыганова" userId="d852e87165199a86" providerId="LiveId" clId="{42915DAC-835C-40E6-BF12-A5A98A438165}" dt="2022-03-11T03:59:18.285" v="1043" actId="478"/>
          <ac:spMkLst>
            <pc:docMk/>
            <pc:sldMk cId="3242389936" sldId="273"/>
            <ac:spMk id="135" creationId="{A4DF0F42-A2E6-4A50-B553-DDD963D0019B}"/>
          </ac:spMkLst>
        </pc:spChg>
        <pc:spChg chg="add del mod">
          <ac:chgData name="Анастасия Цыганова" userId="d852e87165199a86" providerId="LiveId" clId="{42915DAC-835C-40E6-BF12-A5A98A438165}" dt="2022-03-11T03:59:19.988" v="1044" actId="478"/>
          <ac:spMkLst>
            <pc:docMk/>
            <pc:sldMk cId="3242389936" sldId="273"/>
            <ac:spMk id="137" creationId="{392598E1-AAD7-4F66-849C-8F71BD2DCD3D}"/>
          </ac:spMkLst>
        </pc:spChg>
        <pc:spChg chg="add del mod">
          <ac:chgData name="Анастасия Цыганова" userId="d852e87165199a86" providerId="LiveId" clId="{42915DAC-835C-40E6-BF12-A5A98A438165}" dt="2022-03-11T03:59:23.035" v="1045" actId="478"/>
          <ac:spMkLst>
            <pc:docMk/>
            <pc:sldMk cId="3242389936" sldId="273"/>
            <ac:spMk id="139" creationId="{B5CF5B16-2F7A-49D2-906B-7AE53A72BDBE}"/>
          </ac:spMkLst>
        </pc:spChg>
        <pc:picChg chg="del">
          <ac:chgData name="Анастасия Цыганова" userId="d852e87165199a86" providerId="LiveId" clId="{42915DAC-835C-40E6-BF12-A5A98A438165}" dt="2022-03-11T03:57:55.160" v="1009" actId="478"/>
          <ac:picMkLst>
            <pc:docMk/>
            <pc:sldMk cId="3242389936" sldId="273"/>
            <ac:picMk id="11" creationId="{D38CA64A-11C5-4BD7-8A2D-E6D58794D6DC}"/>
          </ac:picMkLst>
        </pc:picChg>
        <pc:picChg chg="add del mod">
          <ac:chgData name="Анастасия Цыганова" userId="d852e87165199a86" providerId="LiveId" clId="{42915DAC-835C-40E6-BF12-A5A98A438165}" dt="2022-03-11T03:59:37.410" v="1050" actId="14100"/>
          <ac:picMkLst>
            <pc:docMk/>
            <pc:sldMk cId="3242389936" sldId="273"/>
            <ac:picMk id="13314" creationId="{A78A9C73-122E-418B-AE8A-6962D015009B}"/>
          </ac:picMkLst>
        </pc:picChg>
      </pc:sldChg>
      <pc:sldChg chg="addSp modSp mod modClrScheme chgLayout">
        <pc:chgData name="Анастасия Цыганова" userId="d852e87165199a86" providerId="LiveId" clId="{42915DAC-835C-40E6-BF12-A5A98A438165}" dt="2022-03-11T04:31:09.356" v="1083" actId="115"/>
        <pc:sldMkLst>
          <pc:docMk/>
          <pc:sldMk cId="196070355" sldId="282"/>
        </pc:sldMkLst>
        <pc:spChg chg="add mod">
          <ac:chgData name="Анастасия Цыганова" userId="d852e87165199a86" providerId="LiveId" clId="{42915DAC-835C-40E6-BF12-A5A98A438165}" dt="2022-03-11T04:31:09.356" v="1083" actId="115"/>
          <ac:spMkLst>
            <pc:docMk/>
            <pc:sldMk cId="196070355" sldId="282"/>
            <ac:spMk id="4" creationId="{073D4EB0-789C-4AB6-A9EE-59F783975877}"/>
          </ac:spMkLst>
        </pc:spChg>
        <pc:picChg chg="mod">
          <ac:chgData name="Анастасия Цыганова" userId="d852e87165199a86" providerId="LiveId" clId="{42915DAC-835C-40E6-BF12-A5A98A438165}" dt="2022-03-11T04:31:02.203" v="1081" actId="1076"/>
          <ac:picMkLst>
            <pc:docMk/>
            <pc:sldMk cId="196070355" sldId="282"/>
            <ac:picMk id="17" creationId="{18B7855D-2DE6-49A4-BA98-97404403C66B}"/>
          </ac:picMkLst>
        </pc:picChg>
      </pc:sldChg>
      <pc:sldChg chg="addSp delSp modSp mod modClrScheme chgLayout">
        <pc:chgData name="Анастасия Цыганова" userId="d852e87165199a86" providerId="LiveId" clId="{42915DAC-835C-40E6-BF12-A5A98A438165}" dt="2022-03-11T04:58:29.221" v="1172" actId="20577"/>
        <pc:sldMkLst>
          <pc:docMk/>
          <pc:sldMk cId="1154969311" sldId="286"/>
        </pc:sldMkLst>
        <pc:spChg chg="mod ord">
          <ac:chgData name="Анастасия Цыганова" userId="d852e87165199a86" providerId="LiveId" clId="{42915DAC-835C-40E6-BF12-A5A98A438165}" dt="2022-03-11T04:33:33.185" v="1094" actId="26606"/>
          <ac:spMkLst>
            <pc:docMk/>
            <pc:sldMk cId="1154969311" sldId="286"/>
            <ac:spMk id="3" creationId="{FE60433D-E380-4571-991C-16B6CE7A48BE}"/>
          </ac:spMkLst>
        </pc:spChg>
        <pc:spChg chg="add del mod">
          <ac:chgData name="Анастасия Цыганова" userId="d852e87165199a86" providerId="LiveId" clId="{42915DAC-835C-40E6-BF12-A5A98A438165}" dt="2022-03-11T04:33:16.622" v="1089" actId="478"/>
          <ac:spMkLst>
            <pc:docMk/>
            <pc:sldMk cId="1154969311" sldId="286"/>
            <ac:spMk id="4" creationId="{73640EE8-A12F-4260-89E3-7D314CAD328B}"/>
          </ac:spMkLst>
        </pc:spChg>
        <pc:spChg chg="add del mod">
          <ac:chgData name="Анастасия Цыганова" userId="d852e87165199a86" providerId="LiveId" clId="{42915DAC-835C-40E6-BF12-A5A98A438165}" dt="2022-03-11T04:33:15.152" v="1088" actId="478"/>
          <ac:spMkLst>
            <pc:docMk/>
            <pc:sldMk cId="1154969311" sldId="286"/>
            <ac:spMk id="6" creationId="{3BC8B447-7954-4988-A25B-DF1B8B21A06F}"/>
          </ac:spMkLst>
        </pc:spChg>
        <pc:spChg chg="add del mod">
          <ac:chgData name="Анастасия Цыганова" userId="d852e87165199a86" providerId="LiveId" clId="{42915DAC-835C-40E6-BF12-A5A98A438165}" dt="2022-03-11T04:33:25.308" v="1093" actId="478"/>
          <ac:spMkLst>
            <pc:docMk/>
            <pc:sldMk cId="1154969311" sldId="286"/>
            <ac:spMk id="8" creationId="{550110BF-46BD-43C7-B70B-F262EAE1B3C5}"/>
          </ac:spMkLst>
        </pc:spChg>
        <pc:spChg chg="mod">
          <ac:chgData name="Анастасия Цыганова" userId="d852e87165199a86" providerId="LiveId" clId="{42915DAC-835C-40E6-BF12-A5A98A438165}" dt="2022-03-11T04:58:29.221" v="1172" actId="20577"/>
          <ac:spMkLst>
            <pc:docMk/>
            <pc:sldMk cId="1154969311" sldId="286"/>
            <ac:spMk id="9" creationId="{DEF48F30-BEB4-44C7-9F35-3BBB61CF89AF}"/>
          </ac:spMkLst>
        </pc:spChg>
        <pc:spChg chg="del">
          <ac:chgData name="Анастасия Цыганова" userId="d852e87165199a86" providerId="LiveId" clId="{42915DAC-835C-40E6-BF12-A5A98A438165}" dt="2022-03-11T04:33:21.105" v="1091" actId="478"/>
          <ac:spMkLst>
            <pc:docMk/>
            <pc:sldMk cId="1154969311" sldId="286"/>
            <ac:spMk id="10" creationId="{41B8DC8C-1FD7-4773-B07E-7E4432766A4E}"/>
          </ac:spMkLst>
        </pc:spChg>
        <pc:spChg chg="del">
          <ac:chgData name="Анастасия Цыганова" userId="d852e87165199a86" providerId="LiveId" clId="{42915DAC-835C-40E6-BF12-A5A98A438165}" dt="2022-03-11T04:33:18.728" v="1090" actId="478"/>
          <ac:spMkLst>
            <pc:docMk/>
            <pc:sldMk cId="1154969311" sldId="286"/>
            <ac:spMk id="11" creationId="{2B253683-524F-46CF-BFCD-BFF6A7A920A7}"/>
          </ac:spMkLst>
        </pc:spChg>
        <pc:spChg chg="del mod">
          <ac:chgData name="Анастасия Цыганова" userId="d852e87165199a86" providerId="LiveId" clId="{42915DAC-835C-40E6-BF12-A5A98A438165}" dt="2022-03-11T04:57:57.385" v="1149" actId="478"/>
          <ac:spMkLst>
            <pc:docMk/>
            <pc:sldMk cId="1154969311" sldId="286"/>
            <ac:spMk id="12" creationId="{4241C871-580D-4A29-A334-0208A8E479B9}"/>
          </ac:spMkLst>
        </pc:spChg>
        <pc:spChg chg="del">
          <ac:chgData name="Анастасия Цыганова" userId="d852e87165199a86" providerId="LiveId" clId="{42915DAC-835C-40E6-BF12-A5A98A438165}" dt="2022-03-11T04:33:33.185" v="1094" actId="26606"/>
          <ac:spMkLst>
            <pc:docMk/>
            <pc:sldMk cId="1154969311" sldId="286"/>
            <ac:spMk id="13" creationId="{0097C6D9-3930-4866-9E88-F17648880044}"/>
          </ac:spMkLst>
        </pc:spChg>
        <pc:spChg chg="add del mod">
          <ac:chgData name="Анастасия Цыганова" userId="d852e87165199a86" providerId="LiveId" clId="{42915DAC-835C-40E6-BF12-A5A98A438165}" dt="2022-03-11T04:33:22.653" v="1092" actId="478"/>
          <ac:spMkLst>
            <pc:docMk/>
            <pc:sldMk cId="1154969311" sldId="286"/>
            <ac:spMk id="15" creationId="{0F58D766-B936-4EDD-8C98-A383E2E071F8}"/>
          </ac:spMkLst>
        </pc:spChg>
        <pc:spChg chg="add del mod">
          <ac:chgData name="Анастасия Цыганова" userId="d852e87165199a86" providerId="LiveId" clId="{42915DAC-835C-40E6-BF12-A5A98A438165}" dt="2022-03-11T04:58:00.358" v="1150" actId="478"/>
          <ac:spMkLst>
            <pc:docMk/>
            <pc:sldMk cId="1154969311" sldId="286"/>
            <ac:spMk id="20" creationId="{066A5E67-EA26-4533-888B-FEE7F921F390}"/>
          </ac:spMkLst>
        </pc:spChg>
        <pc:graphicFrameChg chg="add mod">
          <ac:chgData name="Анастасия Цыганова" userId="d852e87165199a86" providerId="LiveId" clId="{42915DAC-835C-40E6-BF12-A5A98A438165}" dt="2022-03-11T04:33:57.954" v="1115"/>
          <ac:graphicFrameMkLst>
            <pc:docMk/>
            <pc:sldMk cId="1154969311" sldId="286"/>
            <ac:graphicFrameMk id="16" creationId="{3CE27B32-B4E9-48D9-BEA2-D58D20C5D512}"/>
          </ac:graphicFrameMkLst>
        </pc:graphicFrameChg>
        <pc:picChg chg="del">
          <ac:chgData name="Анастасия Цыганова" userId="d852e87165199a86" providerId="LiveId" clId="{42915DAC-835C-40E6-BF12-A5A98A438165}" dt="2022-03-11T04:33:07.880" v="1086" actId="478"/>
          <ac:picMkLst>
            <pc:docMk/>
            <pc:sldMk cId="1154969311" sldId="286"/>
            <ac:picMk id="17" creationId="{38B0024B-0AD8-4DDB-8486-A9BD3A8E9FAC}"/>
          </ac:picMkLst>
        </pc:picChg>
        <pc:picChg chg="del">
          <ac:chgData name="Анастасия Цыганова" userId="d852e87165199a86" providerId="LiveId" clId="{42915DAC-835C-40E6-BF12-A5A98A438165}" dt="2022-03-11T04:33:09.418" v="1087" actId="478"/>
          <ac:picMkLst>
            <pc:docMk/>
            <pc:sldMk cId="1154969311" sldId="286"/>
            <ac:picMk id="19" creationId="{18D1195C-D9D4-4994-BAD9-68AA2C2BD35A}"/>
          </ac:picMkLst>
        </pc:picChg>
      </pc:sldChg>
      <pc:sldChg chg="del">
        <pc:chgData name="Анастасия Цыганова" userId="d852e87165199a86" providerId="LiveId" clId="{42915DAC-835C-40E6-BF12-A5A98A438165}" dt="2022-03-11T04:58:37.020" v="1173" actId="2696"/>
        <pc:sldMkLst>
          <pc:docMk/>
          <pc:sldMk cId="3149670743" sldId="289"/>
        </pc:sldMkLst>
      </pc:sldChg>
      <pc:sldChg chg="del">
        <pc:chgData name="Анастасия Цыганова" userId="d852e87165199a86" providerId="LiveId" clId="{42915DAC-835C-40E6-BF12-A5A98A438165}" dt="2022-03-11T04:58:40.663" v="1174" actId="2696"/>
        <pc:sldMkLst>
          <pc:docMk/>
          <pc:sldMk cId="1163063007" sldId="293"/>
        </pc:sldMkLst>
      </pc:sldChg>
      <pc:sldChg chg="del">
        <pc:chgData name="Анастасия Цыганова" userId="d852e87165199a86" providerId="LiveId" clId="{42915DAC-835C-40E6-BF12-A5A98A438165}" dt="2022-03-11T04:58:45.714" v="1175" actId="2696"/>
        <pc:sldMkLst>
          <pc:docMk/>
          <pc:sldMk cId="2971040159" sldId="298"/>
        </pc:sldMkLst>
      </pc:sldChg>
      <pc:sldChg chg="del">
        <pc:chgData name="Анастасия Цыганова" userId="d852e87165199a86" providerId="LiveId" clId="{42915DAC-835C-40E6-BF12-A5A98A438165}" dt="2022-03-11T04:58:48.563" v="1176" actId="2696"/>
        <pc:sldMkLst>
          <pc:docMk/>
          <pc:sldMk cId="2900026269" sldId="300"/>
        </pc:sldMkLst>
      </pc:sldChg>
      <pc:sldChg chg="addSp delSp modSp new mod modClrScheme chgLayout">
        <pc:chgData name="Анастасия Цыганова" userId="d852e87165199a86" providerId="LiveId" clId="{42915DAC-835C-40E6-BF12-A5A98A438165}" dt="2022-03-10T16:39:35.770" v="250" actId="1076"/>
        <pc:sldMkLst>
          <pc:docMk/>
          <pc:sldMk cId="993154403" sldId="301"/>
        </pc:sldMkLst>
        <pc:spChg chg="mod">
          <ac:chgData name="Анастасия Цыганова" userId="d852e87165199a86" providerId="LiveId" clId="{42915DAC-835C-40E6-BF12-A5A98A438165}" dt="2022-03-10T16:34:02.817" v="167" actId="26606"/>
          <ac:spMkLst>
            <pc:docMk/>
            <pc:sldMk cId="993154403" sldId="301"/>
            <ac:spMk id="2" creationId="{F8FEA20F-D5B7-480B-B68F-1F8A15204D23}"/>
          </ac:spMkLst>
        </pc:spChg>
        <pc:spChg chg="mod">
          <ac:chgData name="Анастасия Цыганова" userId="d852e87165199a86" providerId="LiveId" clId="{42915DAC-835C-40E6-BF12-A5A98A438165}" dt="2022-03-10T16:34:02.817" v="167" actId="26606"/>
          <ac:spMkLst>
            <pc:docMk/>
            <pc:sldMk cId="993154403" sldId="301"/>
            <ac:spMk id="3" creationId="{F8221DA8-EC88-4A70-B5E0-977D6F8E7C59}"/>
          </ac:spMkLst>
        </pc:spChg>
        <pc:spChg chg="del">
          <ac:chgData name="Анастасия Цыганова" userId="d852e87165199a86" providerId="LiveId" clId="{42915DAC-835C-40E6-BF12-A5A98A438165}" dt="2022-03-10T16:34:02.817" v="167" actId="26606"/>
          <ac:spMkLst>
            <pc:docMk/>
            <pc:sldMk cId="993154403" sldId="301"/>
            <ac:spMk id="4" creationId="{998F09F1-3D27-4B60-BD1D-9454ACA5F05A}"/>
          </ac:spMkLst>
        </pc:spChg>
        <pc:spChg chg="add mod">
          <ac:chgData name="Анастасия Цыганова" userId="d852e87165199a86" providerId="LiveId" clId="{42915DAC-835C-40E6-BF12-A5A98A438165}" dt="2022-03-10T16:35:13.707" v="185" actId="20577"/>
          <ac:spMkLst>
            <pc:docMk/>
            <pc:sldMk cId="993154403" sldId="301"/>
            <ac:spMk id="5" creationId="{F4EA3358-606C-4B4D-9FEE-82925E90C736}"/>
          </ac:spMkLst>
        </pc:spChg>
        <pc:spChg chg="add">
          <ac:chgData name="Анастасия Цыганова" userId="d852e87165199a86" providerId="LiveId" clId="{42915DAC-835C-40E6-BF12-A5A98A438165}" dt="2022-03-10T16:39:17.233" v="242" actId="11529"/>
          <ac:spMkLst>
            <pc:docMk/>
            <pc:sldMk cId="993154403" sldId="301"/>
            <ac:spMk id="6" creationId="{CDF9CAB4-FDB2-4B59-AE80-173675E6FD58}"/>
          </ac:spMkLst>
        </pc:spChg>
        <pc:spChg chg="add mod">
          <ac:chgData name="Анастасия Цыганова" userId="d852e87165199a86" providerId="LiveId" clId="{42915DAC-835C-40E6-BF12-A5A98A438165}" dt="2022-03-10T16:37:07.504" v="206"/>
          <ac:spMkLst>
            <pc:docMk/>
            <pc:sldMk cId="993154403" sldId="301"/>
            <ac:spMk id="7" creationId="{A38C5B0C-9B60-4685-96C9-FC49D615D3BD}"/>
          </ac:spMkLst>
        </pc:spChg>
        <pc:spChg chg="add mod">
          <ac:chgData name="Анастасия Цыганова" userId="d852e87165199a86" providerId="LiveId" clId="{42915DAC-835C-40E6-BF12-A5A98A438165}" dt="2022-03-10T16:38:01.785" v="221"/>
          <ac:spMkLst>
            <pc:docMk/>
            <pc:sldMk cId="993154403" sldId="301"/>
            <ac:spMk id="8" creationId="{3C9145F2-B333-432B-9E67-84D9980C0319}"/>
          </ac:spMkLst>
        </pc:spChg>
        <pc:spChg chg="add mod">
          <ac:chgData name="Анастасия Цыганова" userId="d852e87165199a86" providerId="LiveId" clId="{42915DAC-835C-40E6-BF12-A5A98A438165}" dt="2022-03-10T16:34:02.817" v="167" actId="26606"/>
          <ac:spMkLst>
            <pc:docMk/>
            <pc:sldMk cId="993154403" sldId="301"/>
            <ac:spMk id="9" creationId="{B9072A89-0671-4FE4-B7F5-0A983D1E7658}"/>
          </ac:spMkLst>
        </pc:spChg>
        <pc:spChg chg="add mod">
          <ac:chgData name="Анастасия Цыганова" userId="d852e87165199a86" providerId="LiveId" clId="{42915DAC-835C-40E6-BF12-A5A98A438165}" dt="2022-03-10T16:38:44.428" v="241" actId="20577"/>
          <ac:spMkLst>
            <pc:docMk/>
            <pc:sldMk cId="993154403" sldId="301"/>
            <ac:spMk id="10" creationId="{BD5C9EC5-8997-4F72-920E-5B00F714DA4D}"/>
          </ac:spMkLst>
        </pc:spChg>
        <pc:spChg chg="add del mod">
          <ac:chgData name="Анастасия Цыганова" userId="d852e87165199a86" providerId="LiveId" clId="{42915DAC-835C-40E6-BF12-A5A98A438165}" dt="2022-03-10T16:38:32.144" v="238"/>
          <ac:spMkLst>
            <pc:docMk/>
            <pc:sldMk cId="993154403" sldId="301"/>
            <ac:spMk id="11" creationId="{2508118F-ACF5-4540-9435-05E771C244AD}"/>
          </ac:spMkLst>
        </pc:spChg>
        <pc:spChg chg="add mod">
          <ac:chgData name="Анастасия Цыганова" userId="d852e87165199a86" providerId="LiveId" clId="{42915DAC-835C-40E6-BF12-A5A98A438165}" dt="2022-03-10T16:39:23.598" v="244" actId="1076"/>
          <ac:spMkLst>
            <pc:docMk/>
            <pc:sldMk cId="993154403" sldId="301"/>
            <ac:spMk id="12" creationId="{36ACE77B-C837-4F51-84CF-83EC87857756}"/>
          </ac:spMkLst>
        </pc:spChg>
        <pc:spChg chg="add mod">
          <ac:chgData name="Анастасия Цыганова" userId="d852e87165199a86" providerId="LiveId" clId="{42915DAC-835C-40E6-BF12-A5A98A438165}" dt="2022-03-10T16:39:28.068" v="246" actId="1076"/>
          <ac:spMkLst>
            <pc:docMk/>
            <pc:sldMk cId="993154403" sldId="301"/>
            <ac:spMk id="13" creationId="{428F46EF-F6B5-4A18-90AF-1A9336BBC45E}"/>
          </ac:spMkLst>
        </pc:spChg>
        <pc:spChg chg="add mod">
          <ac:chgData name="Анастасия Цыганова" userId="d852e87165199a86" providerId="LiveId" clId="{42915DAC-835C-40E6-BF12-A5A98A438165}" dt="2022-03-10T16:39:32.215" v="248" actId="1076"/>
          <ac:spMkLst>
            <pc:docMk/>
            <pc:sldMk cId="993154403" sldId="301"/>
            <ac:spMk id="14" creationId="{BB51B847-ABD8-4059-BABA-605984AA4608}"/>
          </ac:spMkLst>
        </pc:spChg>
        <pc:spChg chg="add mod">
          <ac:chgData name="Анастасия Цыганова" userId="d852e87165199a86" providerId="LiveId" clId="{42915DAC-835C-40E6-BF12-A5A98A438165}" dt="2022-03-10T16:39:35.770" v="250" actId="1076"/>
          <ac:spMkLst>
            <pc:docMk/>
            <pc:sldMk cId="993154403" sldId="301"/>
            <ac:spMk id="15" creationId="{866E13DB-D42B-4737-94AB-3560A1ECE065}"/>
          </ac:spMkLst>
        </pc:spChg>
      </pc:sldChg>
      <pc:sldChg chg="addSp delSp modSp new mod modClrScheme chgLayout">
        <pc:chgData name="Анастасия Цыганова" userId="d852e87165199a86" providerId="LiveId" clId="{42915DAC-835C-40E6-BF12-A5A98A438165}" dt="2022-03-10T16:43:42.238" v="287"/>
        <pc:sldMkLst>
          <pc:docMk/>
          <pc:sldMk cId="958681158" sldId="302"/>
        </pc:sldMkLst>
        <pc:spChg chg="mod">
          <ac:chgData name="Анастасия Цыганова" userId="d852e87165199a86" providerId="LiveId" clId="{42915DAC-835C-40E6-BF12-A5A98A438165}" dt="2022-03-10T16:41:13.406" v="280" actId="26606"/>
          <ac:spMkLst>
            <pc:docMk/>
            <pc:sldMk cId="958681158" sldId="302"/>
            <ac:spMk id="2" creationId="{F8BFF4F4-D17F-4E22-B84C-8837BB86C36D}"/>
          </ac:spMkLst>
        </pc:spChg>
        <pc:spChg chg="mod ord">
          <ac:chgData name="Анастасия Цыганова" userId="d852e87165199a86" providerId="LiveId" clId="{42915DAC-835C-40E6-BF12-A5A98A438165}" dt="2022-03-10T16:41:54.560" v="286" actId="14100"/>
          <ac:spMkLst>
            <pc:docMk/>
            <pc:sldMk cId="958681158" sldId="302"/>
            <ac:spMk id="3" creationId="{9C424CF1-7D98-4BA5-9F36-7975B68AAF83}"/>
          </ac:spMkLst>
        </pc:spChg>
        <pc:spChg chg="mod ord">
          <ac:chgData name="Анастасия Цыганова" userId="d852e87165199a86" providerId="LiveId" clId="{42915DAC-835C-40E6-BF12-A5A98A438165}" dt="2022-03-10T16:41:13.406" v="280" actId="26606"/>
          <ac:spMkLst>
            <pc:docMk/>
            <pc:sldMk cId="958681158" sldId="302"/>
            <ac:spMk id="4" creationId="{585525C5-8299-4FDD-9E6C-52A2B54CD1B4}"/>
          </ac:spMkLst>
        </pc:spChg>
        <pc:spChg chg="del">
          <ac:chgData name="Анастасия Цыганова" userId="d852e87165199a86" providerId="LiveId" clId="{42915DAC-835C-40E6-BF12-A5A98A438165}" dt="2022-03-10T16:41:06.659" v="278" actId="26606"/>
          <ac:spMkLst>
            <pc:docMk/>
            <pc:sldMk cId="958681158" sldId="302"/>
            <ac:spMk id="5" creationId="{611DFA3B-774C-4873-AD9B-B1C986685E2C}"/>
          </ac:spMkLst>
        </pc:spChg>
        <pc:spChg chg="add del mod">
          <ac:chgData name="Анастасия Цыганова" userId="d852e87165199a86" providerId="LiveId" clId="{42915DAC-835C-40E6-BF12-A5A98A438165}" dt="2022-03-10T16:41:13.406" v="280" actId="26606"/>
          <ac:spMkLst>
            <pc:docMk/>
            <pc:sldMk cId="958681158" sldId="302"/>
            <ac:spMk id="10" creationId="{28BE143C-A185-481B-96FE-815D0A4C2740}"/>
          </ac:spMkLst>
        </pc:spChg>
        <pc:spChg chg="add del mod">
          <ac:chgData name="Анастасия Цыганова" userId="d852e87165199a86" providerId="LiveId" clId="{42915DAC-835C-40E6-BF12-A5A98A438165}" dt="2022-03-10T16:43:42.238" v="287"/>
          <ac:spMkLst>
            <pc:docMk/>
            <pc:sldMk cId="958681158" sldId="302"/>
            <ac:spMk id="15" creationId="{5DD894BC-AC27-470B-A5F3-13947971930B}"/>
          </ac:spMkLst>
        </pc:spChg>
        <pc:picChg chg="add mod">
          <ac:chgData name="Анастасия Цыганова" userId="d852e87165199a86" providerId="LiveId" clId="{42915DAC-835C-40E6-BF12-A5A98A438165}" dt="2022-03-10T16:43:42.238" v="287"/>
          <ac:picMkLst>
            <pc:docMk/>
            <pc:sldMk cId="958681158" sldId="302"/>
            <ac:picMk id="2050" creationId="{F0C99F40-8BBD-404B-AA8D-6B65F3D5FC8F}"/>
          </ac:picMkLst>
        </pc:picChg>
      </pc:sldChg>
      <pc:sldChg chg="addSp delSp modSp new mod modClrScheme chgLayout">
        <pc:chgData name="Анастасия Цыганова" userId="d852e87165199a86" providerId="LiveId" clId="{42915DAC-835C-40E6-BF12-A5A98A438165}" dt="2022-03-10T17:29:20.285" v="312"/>
        <pc:sldMkLst>
          <pc:docMk/>
          <pc:sldMk cId="4271576431" sldId="303"/>
        </pc:sldMkLst>
        <pc:spChg chg="del">
          <ac:chgData name="Анастасия Цыганова" userId="d852e87165199a86" providerId="LiveId" clId="{42915DAC-835C-40E6-BF12-A5A98A438165}" dt="2022-03-10T17:26:56.879" v="293" actId="26606"/>
          <ac:spMkLst>
            <pc:docMk/>
            <pc:sldMk cId="4271576431" sldId="303"/>
            <ac:spMk id="2" creationId="{EB4208D3-01B3-40D2-933A-6D0C5019E692}"/>
          </ac:spMkLst>
        </pc:spChg>
        <pc:spChg chg="mod">
          <ac:chgData name="Анастасия Цыганова" userId="d852e87165199a86" providerId="LiveId" clId="{42915DAC-835C-40E6-BF12-A5A98A438165}" dt="2022-03-10T17:27:51.410" v="305" actId="26606"/>
          <ac:spMkLst>
            <pc:docMk/>
            <pc:sldMk cId="4271576431" sldId="303"/>
            <ac:spMk id="3" creationId="{AABAD17F-5BD6-4A5F-813C-C37A151532F6}"/>
          </ac:spMkLst>
        </pc:spChg>
        <pc:spChg chg="del">
          <ac:chgData name="Анастасия Цыганова" userId="d852e87165199a86" providerId="LiveId" clId="{42915DAC-835C-40E6-BF12-A5A98A438165}" dt="2022-03-10T17:26:56.879" v="293" actId="26606"/>
          <ac:spMkLst>
            <pc:docMk/>
            <pc:sldMk cId="4271576431" sldId="303"/>
            <ac:spMk id="4" creationId="{A009FA32-63F4-4C95-8DCD-3F8116314052}"/>
          </ac:spMkLst>
        </pc:spChg>
        <pc:spChg chg="add del mod">
          <ac:chgData name="Анастасия Цыганова" userId="d852e87165199a86" providerId="LiveId" clId="{42915DAC-835C-40E6-BF12-A5A98A438165}" dt="2022-03-10T17:27:51.410" v="305" actId="26606"/>
          <ac:spMkLst>
            <pc:docMk/>
            <pc:sldMk cId="4271576431" sldId="303"/>
            <ac:spMk id="9" creationId="{0971F250-0E40-4DAB-BFCF-D4DCDD5EF777}"/>
          </ac:spMkLst>
        </pc:spChg>
        <pc:spChg chg="add mod">
          <ac:chgData name="Анастасия Цыганова" userId="d852e87165199a86" providerId="LiveId" clId="{42915DAC-835C-40E6-BF12-A5A98A438165}" dt="2022-03-10T17:27:51.410" v="305" actId="26606"/>
          <ac:spMkLst>
            <pc:docMk/>
            <pc:sldMk cId="4271576431" sldId="303"/>
            <ac:spMk id="11" creationId="{11913C55-548C-4D1C-8157-63B6210392DF}"/>
          </ac:spMkLst>
        </pc:spChg>
        <pc:graphicFrameChg chg="add mod">
          <ac:chgData name="Анастасия Цыганова" userId="d852e87165199a86" providerId="LiveId" clId="{42915DAC-835C-40E6-BF12-A5A98A438165}" dt="2022-03-10T17:29:20.285" v="312"/>
          <ac:graphicFrameMkLst>
            <pc:docMk/>
            <pc:sldMk cId="4271576431" sldId="303"/>
            <ac:graphicFrameMk id="13" creationId="{654D9F9C-F227-40C5-A8F1-590F7E0B8835}"/>
          </ac:graphicFrameMkLst>
        </pc:graphicFrameChg>
        <pc:picChg chg="add del mod">
          <ac:chgData name="Анастасия Цыганова" userId="d852e87165199a86" providerId="LiveId" clId="{42915DAC-835C-40E6-BF12-A5A98A438165}" dt="2022-03-10T17:28:56.652" v="311" actId="478"/>
          <ac:picMkLst>
            <pc:docMk/>
            <pc:sldMk cId="4271576431" sldId="303"/>
            <ac:picMk id="6" creationId="{2FF3A830-A847-4C20-936F-96C04958213C}"/>
          </ac:picMkLst>
        </pc:picChg>
      </pc:sldChg>
      <pc:sldChg chg="addSp delSp modSp new mod modClrScheme chgLayout">
        <pc:chgData name="Анастасия Цыганова" userId="d852e87165199a86" providerId="LiveId" clId="{42915DAC-835C-40E6-BF12-A5A98A438165}" dt="2022-03-10T17:31:25.423" v="325" actId="1076"/>
        <pc:sldMkLst>
          <pc:docMk/>
          <pc:sldMk cId="1448206508" sldId="304"/>
        </pc:sldMkLst>
        <pc:spChg chg="del">
          <ac:chgData name="Анастасия Цыганова" userId="d852e87165199a86" providerId="LiveId" clId="{42915DAC-835C-40E6-BF12-A5A98A438165}" dt="2022-03-10T17:30:53.321" v="320" actId="26606"/>
          <ac:spMkLst>
            <pc:docMk/>
            <pc:sldMk cId="1448206508" sldId="304"/>
            <ac:spMk id="2" creationId="{72CF63BC-A844-473D-BD55-8AE1421C66C1}"/>
          </ac:spMkLst>
        </pc:spChg>
        <pc:spChg chg="mod">
          <ac:chgData name="Анастасия Цыганова" userId="d852e87165199a86" providerId="LiveId" clId="{42915DAC-835C-40E6-BF12-A5A98A438165}" dt="2022-03-10T17:30:53.321" v="320" actId="26606"/>
          <ac:spMkLst>
            <pc:docMk/>
            <pc:sldMk cId="1448206508" sldId="304"/>
            <ac:spMk id="3" creationId="{E885BAD7-E3F9-4A4C-803F-AF3A287EE771}"/>
          </ac:spMkLst>
        </pc:spChg>
        <pc:spChg chg="mod">
          <ac:chgData name="Анастасия Цыганова" userId="d852e87165199a86" providerId="LiveId" clId="{42915DAC-835C-40E6-BF12-A5A98A438165}" dt="2022-03-10T17:31:25.423" v="325" actId="1076"/>
          <ac:spMkLst>
            <pc:docMk/>
            <pc:sldMk cId="1448206508" sldId="304"/>
            <ac:spMk id="4" creationId="{E92C3EAD-F4B4-415A-B5E5-2DFDD3ABE9F2}"/>
          </ac:spMkLst>
        </pc:spChg>
        <pc:spChg chg="add mod">
          <ac:chgData name="Анастасия Цыганова" userId="d852e87165199a86" providerId="LiveId" clId="{42915DAC-835C-40E6-BF12-A5A98A438165}" dt="2022-03-10T17:30:53.321" v="320" actId="26606"/>
          <ac:spMkLst>
            <pc:docMk/>
            <pc:sldMk cId="1448206508" sldId="304"/>
            <ac:spMk id="9" creationId="{7A4BA397-F124-4F8F-A231-D89672FDC0A6}"/>
          </ac:spMkLst>
        </pc:spChg>
      </pc:sldChg>
      <pc:sldChg chg="addSp delSp modSp new mod modClrScheme chgLayout">
        <pc:chgData name="Анастасия Цыганова" userId="d852e87165199a86" providerId="LiveId" clId="{42915DAC-835C-40E6-BF12-A5A98A438165}" dt="2022-03-10T17:40:48.722" v="357"/>
        <pc:sldMkLst>
          <pc:docMk/>
          <pc:sldMk cId="1665757337" sldId="305"/>
        </pc:sldMkLst>
        <pc:spChg chg="del">
          <ac:chgData name="Анастасия Цыганова" userId="d852e87165199a86" providerId="LiveId" clId="{42915DAC-835C-40E6-BF12-A5A98A438165}" dt="2022-03-10T17:39:11.980" v="346" actId="26606"/>
          <ac:spMkLst>
            <pc:docMk/>
            <pc:sldMk cId="1665757337" sldId="305"/>
            <ac:spMk id="2" creationId="{F20A178F-0B46-4375-B268-1A3F7289EFBC}"/>
          </ac:spMkLst>
        </pc:spChg>
        <pc:spChg chg="mod">
          <ac:chgData name="Анастасия Цыганова" userId="d852e87165199a86" providerId="LiveId" clId="{42915DAC-835C-40E6-BF12-A5A98A438165}" dt="2022-03-10T17:40:20.129" v="353" actId="1076"/>
          <ac:spMkLst>
            <pc:docMk/>
            <pc:sldMk cId="1665757337" sldId="305"/>
            <ac:spMk id="3" creationId="{55A28412-BB92-4AC0-92C7-0FACFC359890}"/>
          </ac:spMkLst>
        </pc:spChg>
        <pc:spChg chg="mod">
          <ac:chgData name="Анастасия Цыганова" userId="d852e87165199a86" providerId="LiveId" clId="{42915DAC-835C-40E6-BF12-A5A98A438165}" dt="2022-03-10T17:40:16.848" v="352" actId="255"/>
          <ac:spMkLst>
            <pc:docMk/>
            <pc:sldMk cId="1665757337" sldId="305"/>
            <ac:spMk id="4" creationId="{9A1745A4-BAC2-4451-ACC4-28FE2EFFA65B}"/>
          </ac:spMkLst>
        </pc:spChg>
        <pc:picChg chg="add del">
          <ac:chgData name="Анастасия Цыганова" userId="d852e87165199a86" providerId="LiveId" clId="{42915DAC-835C-40E6-BF12-A5A98A438165}" dt="2022-03-10T17:39:58.301" v="349" actId="478"/>
          <ac:picMkLst>
            <pc:docMk/>
            <pc:sldMk cId="1665757337" sldId="305"/>
            <ac:picMk id="6" creationId="{34283753-024B-4E60-B3BC-28BCC12D20BF}"/>
          </ac:picMkLst>
        </pc:picChg>
        <pc:picChg chg="add del">
          <ac:chgData name="Анастасия Цыганова" userId="d852e87165199a86" providerId="LiveId" clId="{42915DAC-835C-40E6-BF12-A5A98A438165}" dt="2022-03-10T17:39:57.011" v="348"/>
          <ac:picMkLst>
            <pc:docMk/>
            <pc:sldMk cId="1665757337" sldId="305"/>
            <ac:picMk id="3074" creationId="{20D060FA-A914-4BE8-9E4B-4260C1212BEB}"/>
          </ac:picMkLst>
        </pc:picChg>
        <pc:picChg chg="add mod">
          <ac:chgData name="Анастасия Цыганова" userId="d852e87165199a86" providerId="LiveId" clId="{42915DAC-835C-40E6-BF12-A5A98A438165}" dt="2022-03-10T17:40:05.020" v="351" actId="1076"/>
          <ac:picMkLst>
            <pc:docMk/>
            <pc:sldMk cId="1665757337" sldId="305"/>
            <ac:picMk id="3076" creationId="{CF015BD5-5033-4915-A2BE-237288488B83}"/>
          </ac:picMkLst>
        </pc:picChg>
        <pc:picChg chg="add del">
          <ac:chgData name="Анастасия Цыганова" userId="d852e87165199a86" providerId="LiveId" clId="{42915DAC-835C-40E6-BF12-A5A98A438165}" dt="2022-03-10T17:40:48.722" v="357"/>
          <ac:picMkLst>
            <pc:docMk/>
            <pc:sldMk cId="1665757337" sldId="305"/>
            <ac:picMk id="3078" creationId="{9CBFB932-C801-47BD-9185-EF288170AA2A}"/>
          </ac:picMkLst>
        </pc:picChg>
      </pc:sldChg>
      <pc:sldChg chg="addSp delSp modSp add mod modClrScheme chgLayout">
        <pc:chgData name="Анастасия Цыганова" userId="d852e87165199a86" providerId="LiveId" clId="{42915DAC-835C-40E6-BF12-A5A98A438165}" dt="2022-03-10T17:53:37.941" v="412" actId="2711"/>
        <pc:sldMkLst>
          <pc:docMk/>
          <pc:sldMk cId="2466924551" sldId="306"/>
        </pc:sldMkLst>
        <pc:spChg chg="mod">
          <ac:chgData name="Анастасия Цыганова" userId="d852e87165199a86" providerId="LiveId" clId="{42915DAC-835C-40E6-BF12-A5A98A438165}" dt="2022-03-10T17:51:38.082" v="404" actId="26606"/>
          <ac:spMkLst>
            <pc:docMk/>
            <pc:sldMk cId="2466924551" sldId="306"/>
            <ac:spMk id="3" creationId="{55A28412-BB92-4AC0-92C7-0FACFC359890}"/>
          </ac:spMkLst>
        </pc:spChg>
        <pc:spChg chg="mod">
          <ac:chgData name="Анастасия Цыганова" userId="d852e87165199a86" providerId="LiveId" clId="{42915DAC-835C-40E6-BF12-A5A98A438165}" dt="2022-03-10T17:53:37.941" v="412" actId="2711"/>
          <ac:spMkLst>
            <pc:docMk/>
            <pc:sldMk cId="2466924551" sldId="306"/>
            <ac:spMk id="4" creationId="{9A1745A4-BAC2-4451-ACC4-28FE2EFFA65B}"/>
          </ac:spMkLst>
        </pc:spChg>
        <pc:spChg chg="add mod">
          <ac:chgData name="Анастасия Цыганова" userId="d852e87165199a86" providerId="LiveId" clId="{42915DAC-835C-40E6-BF12-A5A98A438165}" dt="2022-03-10T17:51:38.082" v="404" actId="26606"/>
          <ac:spMkLst>
            <pc:docMk/>
            <pc:sldMk cId="2466924551" sldId="306"/>
            <ac:spMk id="9" creationId="{B8A3EBC8-D1CA-48E4-BEA0-61BCA03AF52D}"/>
          </ac:spMkLst>
        </pc:spChg>
        <pc:spChg chg="add del mod">
          <ac:chgData name="Анастасия Цыганова" userId="d852e87165199a86" providerId="LiveId" clId="{42915DAC-835C-40E6-BF12-A5A98A438165}" dt="2022-03-10T17:51:34.316" v="401" actId="26606"/>
          <ac:spMkLst>
            <pc:docMk/>
            <pc:sldMk cId="2466924551" sldId="306"/>
            <ac:spMk id="10" creationId="{A8B1BEC0-3D5D-4810-9593-EA6DE06F0A10}"/>
          </ac:spMkLst>
        </pc:spChg>
        <pc:spChg chg="add del mod">
          <ac:chgData name="Анастасия Цыганова" userId="d852e87165199a86" providerId="LiveId" clId="{42915DAC-835C-40E6-BF12-A5A98A438165}" dt="2022-03-10T17:53:22.270" v="410"/>
          <ac:spMkLst>
            <pc:docMk/>
            <pc:sldMk cId="2466924551" sldId="306"/>
            <ac:spMk id="11" creationId="{85B71906-A726-494D-ABFF-A1AD8A228681}"/>
          </ac:spMkLst>
        </pc:spChg>
        <pc:spChg chg="add del mod">
          <ac:chgData name="Анастасия Цыганова" userId="d852e87165199a86" providerId="LiveId" clId="{42915DAC-835C-40E6-BF12-A5A98A438165}" dt="2022-03-10T17:51:34.316" v="401" actId="26606"/>
          <ac:spMkLst>
            <pc:docMk/>
            <pc:sldMk cId="2466924551" sldId="306"/>
            <ac:spMk id="12" creationId="{63C4550F-1BCD-4D4B-970F-333E4315823A}"/>
          </ac:spMkLst>
        </pc:spChg>
        <pc:spChg chg="add del mod">
          <ac:chgData name="Анастасия Цыганова" userId="d852e87165199a86" providerId="LiveId" clId="{42915DAC-835C-40E6-BF12-A5A98A438165}" dt="2022-03-10T17:51:38.082" v="403" actId="26606"/>
          <ac:spMkLst>
            <pc:docMk/>
            <pc:sldMk cId="2466924551" sldId="306"/>
            <ac:spMk id="14" creationId="{A8B1BEC0-3D5D-4810-9593-EA6DE06F0A10}"/>
          </ac:spMkLst>
        </pc:spChg>
        <pc:spChg chg="add del mod">
          <ac:chgData name="Анастасия Цыганова" userId="d852e87165199a86" providerId="LiveId" clId="{42915DAC-835C-40E6-BF12-A5A98A438165}" dt="2022-03-10T17:51:38.082" v="403" actId="26606"/>
          <ac:spMkLst>
            <pc:docMk/>
            <pc:sldMk cId="2466924551" sldId="306"/>
            <ac:spMk id="15" creationId="{63C4550F-1BCD-4D4B-970F-333E4315823A}"/>
          </ac:spMkLst>
        </pc:spChg>
        <pc:picChg chg="add del">
          <ac:chgData name="Анастасия Цыганова" userId="d852e87165199a86" providerId="LiveId" clId="{42915DAC-835C-40E6-BF12-A5A98A438165}" dt="2022-03-10T17:51:34.316" v="401" actId="26606"/>
          <ac:picMkLst>
            <pc:docMk/>
            <pc:sldMk cId="2466924551" sldId="306"/>
            <ac:picMk id="6" creationId="{0269F706-5F58-4043-8520-3C7E8992CA5F}"/>
          </ac:picMkLst>
        </pc:picChg>
        <pc:picChg chg="add del">
          <ac:chgData name="Анастасия Цыганова" userId="d852e87165199a86" providerId="LiveId" clId="{42915DAC-835C-40E6-BF12-A5A98A438165}" dt="2022-03-10T17:51:38.082" v="403" actId="26606"/>
          <ac:picMkLst>
            <pc:docMk/>
            <pc:sldMk cId="2466924551" sldId="306"/>
            <ac:picMk id="16" creationId="{806FDACD-0E48-40C6-B3F9-FA3A2DD6BE35}"/>
          </ac:picMkLst>
        </pc:picChg>
        <pc:picChg chg="del">
          <ac:chgData name="Анастасия Цыганова" userId="d852e87165199a86" providerId="LiveId" clId="{42915DAC-835C-40E6-BF12-A5A98A438165}" dt="2022-03-10T17:51:23.816" v="399" actId="478"/>
          <ac:picMkLst>
            <pc:docMk/>
            <pc:sldMk cId="2466924551" sldId="306"/>
            <ac:picMk id="3076" creationId="{CF015BD5-5033-4915-A2BE-237288488B83}"/>
          </ac:picMkLst>
        </pc:picChg>
        <pc:picChg chg="add mod">
          <ac:chgData name="Анастасия Цыганова" userId="d852e87165199a86" providerId="LiveId" clId="{42915DAC-835C-40E6-BF12-A5A98A438165}" dt="2022-03-10T17:53:22.270" v="410"/>
          <ac:picMkLst>
            <pc:docMk/>
            <pc:sldMk cId="2466924551" sldId="306"/>
            <ac:picMk id="4098" creationId="{F0924758-B429-4914-92B5-A30E8C0AF23F}"/>
          </ac:picMkLst>
        </pc:picChg>
      </pc:sldChg>
      <pc:sldChg chg="add del">
        <pc:chgData name="Анастасия Цыганова" userId="d852e87165199a86" providerId="LiveId" clId="{42915DAC-835C-40E6-BF12-A5A98A438165}" dt="2022-03-10T17:40:46.769" v="356"/>
        <pc:sldMkLst>
          <pc:docMk/>
          <pc:sldMk cId="3324428169" sldId="306"/>
        </pc:sldMkLst>
      </pc:sldChg>
      <pc:sldChg chg="addSp delSp modSp add mod">
        <pc:chgData name="Анастасия Цыганова" userId="d852e87165199a86" providerId="LiveId" clId="{42915DAC-835C-40E6-BF12-A5A98A438165}" dt="2022-03-10T18:05:14.660" v="581" actId="255"/>
        <pc:sldMkLst>
          <pc:docMk/>
          <pc:sldMk cId="2075446664" sldId="307"/>
        </pc:sldMkLst>
        <pc:spChg chg="add del mod">
          <ac:chgData name="Анастасия Цыганова" userId="d852e87165199a86" providerId="LiveId" clId="{42915DAC-835C-40E6-BF12-A5A98A438165}" dt="2022-03-10T18:01:30.388" v="525"/>
          <ac:spMkLst>
            <pc:docMk/>
            <pc:sldMk cId="2075446664" sldId="307"/>
            <ac:spMk id="2" creationId="{02582F55-8A42-426E-AB7E-AAFF5E54D56D}"/>
          </ac:spMkLst>
        </pc:spChg>
        <pc:spChg chg="mod">
          <ac:chgData name="Анастасия Цыганова" userId="d852e87165199a86" providerId="LiveId" clId="{42915DAC-835C-40E6-BF12-A5A98A438165}" dt="2022-03-10T18:00:53.504" v="524" actId="1076"/>
          <ac:spMkLst>
            <pc:docMk/>
            <pc:sldMk cId="2075446664" sldId="307"/>
            <ac:spMk id="3" creationId="{55A28412-BB92-4AC0-92C7-0FACFC359890}"/>
          </ac:spMkLst>
        </pc:spChg>
        <pc:spChg chg="mod">
          <ac:chgData name="Анастасия Цыганова" userId="d852e87165199a86" providerId="LiveId" clId="{42915DAC-835C-40E6-BF12-A5A98A438165}" dt="2022-03-10T18:05:14.660" v="581" actId="255"/>
          <ac:spMkLst>
            <pc:docMk/>
            <pc:sldMk cId="2075446664" sldId="307"/>
            <ac:spMk id="4" creationId="{9A1745A4-BAC2-4451-ACC4-28FE2EFFA65B}"/>
          </ac:spMkLst>
        </pc:spChg>
        <pc:picChg chg="del">
          <ac:chgData name="Анастасия Цыганова" userId="d852e87165199a86" providerId="LiveId" clId="{42915DAC-835C-40E6-BF12-A5A98A438165}" dt="2022-03-10T17:59:20.988" v="414" actId="478"/>
          <ac:picMkLst>
            <pc:docMk/>
            <pc:sldMk cId="2075446664" sldId="307"/>
            <ac:picMk id="4098" creationId="{F0924758-B429-4914-92B5-A30E8C0AF23F}"/>
          </ac:picMkLst>
        </pc:picChg>
        <pc:picChg chg="add mod">
          <ac:chgData name="Анастасия Цыганова" userId="d852e87165199a86" providerId="LiveId" clId="{42915DAC-835C-40E6-BF12-A5A98A438165}" dt="2022-03-10T18:01:30.388" v="525"/>
          <ac:picMkLst>
            <pc:docMk/>
            <pc:sldMk cId="2075446664" sldId="307"/>
            <ac:picMk id="5122" creationId="{9E612629-85D9-4A88-8B99-BC084483F2DB}"/>
          </ac:picMkLst>
        </pc:picChg>
      </pc:sldChg>
      <pc:sldChg chg="addSp delSp modSp add mod">
        <pc:chgData name="Анастасия Цыганова" userId="d852e87165199a86" providerId="LiveId" clId="{42915DAC-835C-40E6-BF12-A5A98A438165}" dt="2022-03-10T18:07:23.629" v="673"/>
        <pc:sldMkLst>
          <pc:docMk/>
          <pc:sldMk cId="3169435525" sldId="308"/>
        </pc:sldMkLst>
        <pc:spChg chg="add del mod">
          <ac:chgData name="Анастасия Цыганова" userId="d852e87165199a86" providerId="LiveId" clId="{42915DAC-835C-40E6-BF12-A5A98A438165}" dt="2022-03-10T18:07:23.629" v="673"/>
          <ac:spMkLst>
            <pc:docMk/>
            <pc:sldMk cId="3169435525" sldId="308"/>
            <ac:spMk id="2" creationId="{D1FD3D45-A335-4A42-830C-396A9E0DCEC2}"/>
          </ac:spMkLst>
        </pc:spChg>
        <pc:spChg chg="mod">
          <ac:chgData name="Анастасия Цыганова" userId="d852e87165199a86" providerId="LiveId" clId="{42915DAC-835C-40E6-BF12-A5A98A438165}" dt="2022-03-10T18:06:24.238" v="671" actId="255"/>
          <ac:spMkLst>
            <pc:docMk/>
            <pc:sldMk cId="3169435525" sldId="308"/>
            <ac:spMk id="4" creationId="{9A1745A4-BAC2-4451-ACC4-28FE2EFFA65B}"/>
          </ac:spMkLst>
        </pc:spChg>
        <pc:picChg chg="del">
          <ac:chgData name="Анастасия Цыганова" userId="d852e87165199a86" providerId="LiveId" clId="{42915DAC-835C-40E6-BF12-A5A98A438165}" dt="2022-03-10T18:06:26.067" v="672" actId="478"/>
          <ac:picMkLst>
            <pc:docMk/>
            <pc:sldMk cId="3169435525" sldId="308"/>
            <ac:picMk id="4098" creationId="{F0924758-B429-4914-92B5-A30E8C0AF23F}"/>
          </ac:picMkLst>
        </pc:picChg>
        <pc:picChg chg="add mod">
          <ac:chgData name="Анастасия Цыганова" userId="d852e87165199a86" providerId="LiveId" clId="{42915DAC-835C-40E6-BF12-A5A98A438165}" dt="2022-03-10T18:07:23.629" v="673"/>
          <ac:picMkLst>
            <pc:docMk/>
            <pc:sldMk cId="3169435525" sldId="308"/>
            <ac:picMk id="6146" creationId="{A71748BD-A9B5-4630-977B-C1736C4A6493}"/>
          </ac:picMkLst>
        </pc:picChg>
      </pc:sldChg>
      <pc:sldChg chg="addSp delSp modSp add mod">
        <pc:chgData name="Анастасия Цыганова" userId="d852e87165199a86" providerId="LiveId" clId="{42915DAC-835C-40E6-BF12-A5A98A438165}" dt="2022-03-10T18:11:06.494" v="719"/>
        <pc:sldMkLst>
          <pc:docMk/>
          <pc:sldMk cId="1203979419" sldId="309"/>
        </pc:sldMkLst>
        <pc:spChg chg="add del mod">
          <ac:chgData name="Анастасия Цыганова" userId="d852e87165199a86" providerId="LiveId" clId="{42915DAC-835C-40E6-BF12-A5A98A438165}" dt="2022-03-10T18:10:45.504" v="715" actId="26606"/>
          <ac:spMkLst>
            <pc:docMk/>
            <pc:sldMk cId="1203979419" sldId="309"/>
            <ac:spMk id="2" creationId="{BD78FEBD-6BF2-48CC-801C-2BEFA09D49B7}"/>
          </ac:spMkLst>
        </pc:spChg>
        <pc:spChg chg="mod">
          <ac:chgData name="Анастасия Цыганова" userId="d852e87165199a86" providerId="LiveId" clId="{42915DAC-835C-40E6-BF12-A5A98A438165}" dt="2022-03-10T18:10:59.707" v="717" actId="255"/>
          <ac:spMkLst>
            <pc:docMk/>
            <pc:sldMk cId="1203979419" sldId="309"/>
            <ac:spMk id="4" creationId="{9A1745A4-BAC2-4451-ACC4-28FE2EFFA65B}"/>
          </ac:spMkLst>
        </pc:spChg>
        <pc:spChg chg="mod">
          <ac:chgData name="Анастасия Цыганова" userId="d852e87165199a86" providerId="LiveId" clId="{42915DAC-835C-40E6-BF12-A5A98A438165}" dt="2022-03-10T18:10:45.504" v="715" actId="26606"/>
          <ac:spMkLst>
            <pc:docMk/>
            <pc:sldMk cId="1203979419" sldId="309"/>
            <ac:spMk id="9" creationId="{B8A3EBC8-D1CA-48E4-BEA0-61BCA03AF52D}"/>
          </ac:spMkLst>
        </pc:spChg>
        <pc:picChg chg="del">
          <ac:chgData name="Анастасия Цыганова" userId="d852e87165199a86" providerId="LiveId" clId="{42915DAC-835C-40E6-BF12-A5A98A438165}" dt="2022-03-10T18:10:41.254" v="713" actId="478"/>
          <ac:picMkLst>
            <pc:docMk/>
            <pc:sldMk cId="1203979419" sldId="309"/>
            <ac:picMk id="6146" creationId="{A71748BD-A9B5-4630-977B-C1736C4A6493}"/>
          </ac:picMkLst>
        </pc:picChg>
        <pc:picChg chg="add del">
          <ac:chgData name="Анастасия Цыганова" userId="d852e87165199a86" providerId="LiveId" clId="{42915DAC-835C-40E6-BF12-A5A98A438165}" dt="2022-03-10T18:10:39.879" v="712"/>
          <ac:picMkLst>
            <pc:docMk/>
            <pc:sldMk cId="1203979419" sldId="309"/>
            <ac:picMk id="7170" creationId="{DD950F20-D0A3-4E3E-AA9C-44BE750A3575}"/>
          </ac:picMkLst>
        </pc:picChg>
        <pc:picChg chg="add mod">
          <ac:chgData name="Анастасия Цыганова" userId="d852e87165199a86" providerId="LiveId" clId="{42915DAC-835C-40E6-BF12-A5A98A438165}" dt="2022-03-10T18:10:45.504" v="715" actId="26606"/>
          <ac:picMkLst>
            <pc:docMk/>
            <pc:sldMk cId="1203979419" sldId="309"/>
            <ac:picMk id="7172" creationId="{3A6B78C0-6DF9-49D2-AF85-60C6135BE733}"/>
          </ac:picMkLst>
        </pc:picChg>
        <pc:picChg chg="add del">
          <ac:chgData name="Анастасия Цыганова" userId="d852e87165199a86" providerId="LiveId" clId="{42915DAC-835C-40E6-BF12-A5A98A438165}" dt="2022-03-10T18:11:06.494" v="719"/>
          <ac:picMkLst>
            <pc:docMk/>
            <pc:sldMk cId="1203979419" sldId="309"/>
            <ac:picMk id="7174" creationId="{91E1398C-1535-41C1-8598-F0F82353B38E}"/>
          </ac:picMkLst>
        </pc:picChg>
      </pc:sldChg>
      <pc:sldChg chg="addSp delSp modSp add mod">
        <pc:chgData name="Анастасия Цыганова" userId="d852e87165199a86" providerId="LiveId" clId="{42915DAC-835C-40E6-BF12-A5A98A438165}" dt="2022-03-10T18:14:22.035" v="742" actId="27636"/>
        <pc:sldMkLst>
          <pc:docMk/>
          <pc:sldMk cId="1721888926" sldId="310"/>
        </pc:sldMkLst>
        <pc:spChg chg="mod">
          <ac:chgData name="Анастасия Цыганова" userId="d852e87165199a86" providerId="LiveId" clId="{42915DAC-835C-40E6-BF12-A5A98A438165}" dt="2022-03-10T18:14:22.035" v="742" actId="27636"/>
          <ac:spMkLst>
            <pc:docMk/>
            <pc:sldMk cId="1721888926" sldId="310"/>
            <ac:spMk id="4" creationId="{9A1745A4-BAC2-4451-ACC4-28FE2EFFA65B}"/>
          </ac:spMkLst>
        </pc:spChg>
        <pc:picChg chg="del">
          <ac:chgData name="Анастасия Цыганова" userId="d852e87165199a86" providerId="LiveId" clId="{42915DAC-835C-40E6-BF12-A5A98A438165}" dt="2022-03-10T18:13:55.238" v="732" actId="478"/>
          <ac:picMkLst>
            <pc:docMk/>
            <pc:sldMk cId="1721888926" sldId="310"/>
            <ac:picMk id="7172" creationId="{3A6B78C0-6DF9-49D2-AF85-60C6135BE733}"/>
          </ac:picMkLst>
        </pc:picChg>
        <pc:picChg chg="add del">
          <ac:chgData name="Анастасия Цыганова" userId="d852e87165199a86" providerId="LiveId" clId="{42915DAC-835C-40E6-BF12-A5A98A438165}" dt="2022-03-10T18:13:53.722" v="731"/>
          <ac:picMkLst>
            <pc:docMk/>
            <pc:sldMk cId="1721888926" sldId="310"/>
            <ac:picMk id="8194" creationId="{D4F2A02F-DAD8-474C-AFCA-57CEEE755E51}"/>
          </ac:picMkLst>
        </pc:picChg>
        <pc:picChg chg="add mod">
          <ac:chgData name="Анастасия Цыганова" userId="d852e87165199a86" providerId="LiveId" clId="{42915DAC-835C-40E6-BF12-A5A98A438165}" dt="2022-03-10T18:14:00.879" v="735" actId="26606"/>
          <ac:picMkLst>
            <pc:docMk/>
            <pc:sldMk cId="1721888926" sldId="310"/>
            <ac:picMk id="8196" creationId="{22A3BF52-3EC4-4C57-980C-59006E46D27D}"/>
          </ac:picMkLst>
        </pc:picChg>
      </pc:sldChg>
      <pc:sldChg chg="modSp new mod">
        <pc:chgData name="Анастасия Цыганова" userId="d852e87165199a86" providerId="LiveId" clId="{42915DAC-835C-40E6-BF12-A5A98A438165}" dt="2022-03-10T18:18:01.504" v="811" actId="14100"/>
        <pc:sldMkLst>
          <pc:docMk/>
          <pc:sldMk cId="3136581111" sldId="311"/>
        </pc:sldMkLst>
        <pc:spChg chg="mod">
          <ac:chgData name="Анастасия Цыганова" userId="d852e87165199a86" providerId="LiveId" clId="{42915DAC-835C-40E6-BF12-A5A98A438165}" dt="2022-03-10T18:17:02.207" v="781" actId="20577"/>
          <ac:spMkLst>
            <pc:docMk/>
            <pc:sldMk cId="3136581111" sldId="311"/>
            <ac:spMk id="3" creationId="{E8B3C294-3E6B-40BB-A0AC-270379374B47}"/>
          </ac:spMkLst>
        </pc:spChg>
        <pc:spChg chg="mod">
          <ac:chgData name="Анастасия Цыганова" userId="d852e87165199a86" providerId="LiveId" clId="{42915DAC-835C-40E6-BF12-A5A98A438165}" dt="2022-03-10T18:18:01.504" v="811" actId="14100"/>
          <ac:spMkLst>
            <pc:docMk/>
            <pc:sldMk cId="3136581111" sldId="311"/>
            <ac:spMk id="4" creationId="{B49B3879-D659-4C4C-8AA9-7A465A408F02}"/>
          </ac:spMkLst>
        </pc:spChg>
      </pc:sldChg>
      <pc:sldChg chg="addSp delSp modSp new mod modClrScheme chgLayout">
        <pc:chgData name="Анастасия Цыганова" userId="d852e87165199a86" providerId="LiveId" clId="{42915DAC-835C-40E6-BF12-A5A98A438165}" dt="2022-03-10T18:23:31.254" v="823" actId="478"/>
        <pc:sldMkLst>
          <pc:docMk/>
          <pc:sldMk cId="493888060" sldId="312"/>
        </pc:sldMkLst>
        <pc:spChg chg="del">
          <ac:chgData name="Анастасия Цыганова" userId="d852e87165199a86" providerId="LiveId" clId="{42915DAC-835C-40E6-BF12-A5A98A438165}" dt="2022-03-10T18:23:21.691" v="821"/>
          <ac:spMkLst>
            <pc:docMk/>
            <pc:sldMk cId="493888060" sldId="312"/>
            <ac:spMk id="2" creationId="{ED645B2A-E6FD-486E-9927-A7C16DBF5EF6}"/>
          </ac:spMkLst>
        </pc:spChg>
        <pc:spChg chg="mod ord">
          <ac:chgData name="Анастасия Цыганова" userId="d852e87165199a86" providerId="LiveId" clId="{42915DAC-835C-40E6-BF12-A5A98A438165}" dt="2022-03-10T18:23:27.441" v="822" actId="26606"/>
          <ac:spMkLst>
            <pc:docMk/>
            <pc:sldMk cId="493888060" sldId="312"/>
            <ac:spMk id="3" creationId="{7A22D6C0-C103-43DA-B52A-AF75C9555E60}"/>
          </ac:spMkLst>
        </pc:spChg>
        <pc:spChg chg="del">
          <ac:chgData name="Анастасия Цыганова" userId="d852e87165199a86" providerId="LiveId" clId="{42915DAC-835C-40E6-BF12-A5A98A438165}" dt="2022-03-10T18:22:43.067" v="820" actId="478"/>
          <ac:spMkLst>
            <pc:docMk/>
            <pc:sldMk cId="493888060" sldId="312"/>
            <ac:spMk id="4" creationId="{41F60758-1555-44DC-9B62-D8C23F1AAD43}"/>
          </ac:spMkLst>
        </pc:spChg>
        <pc:spChg chg="add del mod">
          <ac:chgData name="Анастасия Цыганова" userId="d852e87165199a86" providerId="LiveId" clId="{42915DAC-835C-40E6-BF12-A5A98A438165}" dt="2022-03-10T18:23:31.254" v="823" actId="478"/>
          <ac:spMkLst>
            <pc:docMk/>
            <pc:sldMk cId="493888060" sldId="312"/>
            <ac:spMk id="71" creationId="{94BDE680-D802-4B26-83D7-23F95D5551DC}"/>
          </ac:spMkLst>
        </pc:spChg>
        <pc:picChg chg="add mod">
          <ac:chgData name="Анастасия Цыганова" userId="d852e87165199a86" providerId="LiveId" clId="{42915DAC-835C-40E6-BF12-A5A98A438165}" dt="2022-03-10T18:23:27.441" v="822" actId="26606"/>
          <ac:picMkLst>
            <pc:docMk/>
            <pc:sldMk cId="493888060" sldId="312"/>
            <ac:picMk id="9218" creationId="{5164CA3E-433C-4E95-8954-AEA6015B88F6}"/>
          </ac:picMkLst>
        </pc:picChg>
      </pc:sldChg>
      <pc:sldChg chg="addSp delSp modSp new mod modClrScheme chgLayout">
        <pc:chgData name="Анастасия Цыганова" userId="d852e87165199a86" providerId="LiveId" clId="{42915DAC-835C-40E6-BF12-A5A98A438165}" dt="2022-03-10T18:25:06.770" v="836" actId="478"/>
        <pc:sldMkLst>
          <pc:docMk/>
          <pc:sldMk cId="956578748" sldId="313"/>
        </pc:sldMkLst>
        <pc:spChg chg="del">
          <ac:chgData name="Анастасия Цыганова" userId="d852e87165199a86" providerId="LiveId" clId="{42915DAC-835C-40E6-BF12-A5A98A438165}" dt="2022-03-10T18:24:46.738" v="831" actId="26606"/>
          <ac:spMkLst>
            <pc:docMk/>
            <pc:sldMk cId="956578748" sldId="313"/>
            <ac:spMk id="2" creationId="{E2104F3E-1FC8-4ED3-B5C1-91B7B6B18EC2}"/>
          </ac:spMkLst>
        </pc:spChg>
        <pc:spChg chg="mod ord">
          <ac:chgData name="Анастасия Цыганова" userId="d852e87165199a86" providerId="LiveId" clId="{42915DAC-835C-40E6-BF12-A5A98A438165}" dt="2022-03-10T18:25:00.926" v="834" actId="26606"/>
          <ac:spMkLst>
            <pc:docMk/>
            <pc:sldMk cId="956578748" sldId="313"/>
            <ac:spMk id="3" creationId="{B1B6C1E1-1B5E-4E91-98AE-30AB1D0CA66A}"/>
          </ac:spMkLst>
        </pc:spChg>
        <pc:spChg chg="del">
          <ac:chgData name="Анастасия Цыганова" userId="d852e87165199a86" providerId="LiveId" clId="{42915DAC-835C-40E6-BF12-A5A98A438165}" dt="2022-03-10T18:24:46.738" v="831" actId="26606"/>
          <ac:spMkLst>
            <pc:docMk/>
            <pc:sldMk cId="956578748" sldId="313"/>
            <ac:spMk id="4" creationId="{782CCCDD-BBA7-4999-B3E5-6A501F04E17A}"/>
          </ac:spMkLst>
        </pc:spChg>
        <pc:spChg chg="add del mod">
          <ac:chgData name="Анастасия Цыганова" userId="d852e87165199a86" providerId="LiveId" clId="{42915DAC-835C-40E6-BF12-A5A98A438165}" dt="2022-03-10T18:25:00.926" v="835" actId="26606"/>
          <ac:spMkLst>
            <pc:docMk/>
            <pc:sldMk cId="956578748" sldId="313"/>
            <ac:spMk id="71" creationId="{E2C73C45-5FC1-43A1-BCAB-F305666C07AA}"/>
          </ac:spMkLst>
        </pc:spChg>
        <pc:spChg chg="add del mod">
          <ac:chgData name="Анастасия Цыганова" userId="d852e87165199a86" providerId="LiveId" clId="{42915DAC-835C-40E6-BF12-A5A98A438165}" dt="2022-03-10T18:25:00.926" v="834" actId="26606"/>
          <ac:spMkLst>
            <pc:docMk/>
            <pc:sldMk cId="956578748" sldId="313"/>
            <ac:spMk id="135" creationId="{E5BCAB2A-BEF2-4CDD-88E4-F3ECF69C7EC1}"/>
          </ac:spMkLst>
        </pc:spChg>
        <pc:spChg chg="add del">
          <ac:chgData name="Анастасия Цыганова" userId="d852e87165199a86" providerId="LiveId" clId="{42915DAC-835C-40E6-BF12-A5A98A438165}" dt="2022-03-10T18:25:06.770" v="836" actId="478"/>
          <ac:spMkLst>
            <pc:docMk/>
            <pc:sldMk cId="956578748" sldId="313"/>
            <ac:spMk id="10244" creationId="{6D791CB2-8ED5-4DC2-AA7D-B2F7E9F8DADD}"/>
          </ac:spMkLst>
        </pc:spChg>
        <pc:picChg chg="add mod">
          <ac:chgData name="Анастасия Цыганова" userId="d852e87165199a86" providerId="LiveId" clId="{42915DAC-835C-40E6-BF12-A5A98A438165}" dt="2022-03-10T18:25:00.926" v="835" actId="26606"/>
          <ac:picMkLst>
            <pc:docMk/>
            <pc:sldMk cId="956578748" sldId="313"/>
            <ac:picMk id="10242" creationId="{3D37AB53-5456-4FF7-A92D-37BB74570DD0}"/>
          </ac:picMkLst>
        </pc:picChg>
      </pc:sldChg>
      <pc:sldChg chg="addSp delSp modSp new mod">
        <pc:chgData name="Анастасия Цыганова" userId="d852e87165199a86" providerId="LiveId" clId="{42915DAC-835C-40E6-BF12-A5A98A438165}" dt="2022-03-10T18:41:06.317" v="929" actId="478"/>
        <pc:sldMkLst>
          <pc:docMk/>
          <pc:sldMk cId="1053644204" sldId="314"/>
        </pc:sldMkLst>
        <pc:spChg chg="del">
          <ac:chgData name="Анастасия Цыганова" userId="d852e87165199a86" providerId="LiveId" clId="{42915DAC-835C-40E6-BF12-A5A98A438165}" dt="2022-03-10T18:40:27.223" v="923"/>
          <ac:spMkLst>
            <pc:docMk/>
            <pc:sldMk cId="1053644204" sldId="314"/>
            <ac:spMk id="2" creationId="{331A5275-B5AE-4F91-B335-5FAE7C6E608B}"/>
          </ac:spMkLst>
        </pc:spChg>
        <pc:spChg chg="mod">
          <ac:chgData name="Анастасия Цыганова" userId="d852e87165199a86" providerId="LiveId" clId="{42915DAC-835C-40E6-BF12-A5A98A438165}" dt="2022-03-10T18:36:27.473" v="922" actId="14100"/>
          <ac:spMkLst>
            <pc:docMk/>
            <pc:sldMk cId="1053644204" sldId="314"/>
            <ac:spMk id="3" creationId="{670D3E04-3DE1-493F-88C0-593F9FD1E89B}"/>
          </ac:spMkLst>
        </pc:spChg>
        <pc:spChg chg="del">
          <ac:chgData name="Анастасия Цыганова" userId="d852e87165199a86" providerId="LiveId" clId="{42915DAC-835C-40E6-BF12-A5A98A438165}" dt="2022-03-10T18:41:06.317" v="929" actId="478"/>
          <ac:spMkLst>
            <pc:docMk/>
            <pc:sldMk cId="1053644204" sldId="314"/>
            <ac:spMk id="4" creationId="{C23616DD-8C18-420D-A16E-29E025EA7AB6}"/>
          </ac:spMkLst>
        </pc:spChg>
        <pc:picChg chg="add mod">
          <ac:chgData name="Анастасия Цыганова" userId="d852e87165199a86" providerId="LiveId" clId="{42915DAC-835C-40E6-BF12-A5A98A438165}" dt="2022-03-10T18:40:27.223" v="923"/>
          <ac:picMkLst>
            <pc:docMk/>
            <pc:sldMk cId="1053644204" sldId="314"/>
            <ac:picMk id="12290" creationId="{1B818BF0-FCB8-405E-9FB0-D7319C09F9A9}"/>
          </ac:picMkLst>
        </pc:picChg>
        <pc:picChg chg="add mod">
          <ac:chgData name="Анастасия Цыганова" userId="d852e87165199a86" providerId="LiveId" clId="{42915DAC-835C-40E6-BF12-A5A98A438165}" dt="2022-03-10T18:41:03.754" v="928" actId="1076"/>
          <ac:picMkLst>
            <pc:docMk/>
            <pc:sldMk cId="1053644204" sldId="314"/>
            <ac:picMk id="12292" creationId="{CF3AF326-D049-4A61-BFF9-BB1CC9E9A46D}"/>
          </ac:picMkLst>
        </pc:picChg>
      </pc:sldChg>
      <pc:sldChg chg="addSp delSp modSp new mod ord modClrScheme chgLayout">
        <pc:chgData name="Анастасия Цыганова" userId="d852e87165199a86" providerId="LiveId" clId="{42915DAC-835C-40E6-BF12-A5A98A438165}" dt="2022-03-10T18:27:23.441" v="881" actId="115"/>
        <pc:sldMkLst>
          <pc:docMk/>
          <pc:sldMk cId="1266015336" sldId="315"/>
        </pc:sldMkLst>
        <pc:spChg chg="del">
          <ac:chgData name="Анастасия Цыганова" userId="d852e87165199a86" providerId="LiveId" clId="{42915DAC-835C-40E6-BF12-A5A98A438165}" dt="2022-03-10T18:26:30.160" v="842" actId="26606"/>
          <ac:spMkLst>
            <pc:docMk/>
            <pc:sldMk cId="1266015336" sldId="315"/>
            <ac:spMk id="2" creationId="{3662CC3C-6F81-4B37-826E-703815AC2AD3}"/>
          </ac:spMkLst>
        </pc:spChg>
        <pc:spChg chg="mod">
          <ac:chgData name="Анастасия Цыганова" userId="d852e87165199a86" providerId="LiveId" clId="{42915DAC-835C-40E6-BF12-A5A98A438165}" dt="2022-03-10T18:27:23.441" v="881" actId="115"/>
          <ac:spMkLst>
            <pc:docMk/>
            <pc:sldMk cId="1266015336" sldId="315"/>
            <ac:spMk id="3" creationId="{7B59D935-3296-48B8-A8B0-DCA9657ED75D}"/>
          </ac:spMkLst>
        </pc:spChg>
        <pc:spChg chg="del">
          <ac:chgData name="Анастасия Цыганова" userId="d852e87165199a86" providerId="LiveId" clId="{42915DAC-835C-40E6-BF12-A5A98A438165}" dt="2022-03-10T18:26:30.160" v="842" actId="26606"/>
          <ac:spMkLst>
            <pc:docMk/>
            <pc:sldMk cId="1266015336" sldId="315"/>
            <ac:spMk id="4" creationId="{EF50D632-0CCD-48A6-A001-278AF971B4BD}"/>
          </ac:spMkLst>
        </pc:spChg>
        <pc:spChg chg="add del mod">
          <ac:chgData name="Анастасия Цыганова" userId="d852e87165199a86" providerId="LiveId" clId="{42915DAC-835C-40E6-BF12-A5A98A438165}" dt="2022-03-10T18:26:37.510" v="843" actId="478"/>
          <ac:spMkLst>
            <pc:docMk/>
            <pc:sldMk cId="1266015336" sldId="315"/>
            <ac:spMk id="9" creationId="{3CA950BA-6549-4AD9-B51E-A16A57B2E966}"/>
          </ac:spMkLst>
        </pc:spChg>
        <pc:spChg chg="add mod">
          <ac:chgData name="Анастасия Цыганова" userId="d852e87165199a86" providerId="LiveId" clId="{42915DAC-835C-40E6-BF12-A5A98A438165}" dt="2022-03-10T18:26:30.160" v="842" actId="26606"/>
          <ac:spMkLst>
            <pc:docMk/>
            <pc:sldMk cId="1266015336" sldId="315"/>
            <ac:spMk id="11" creationId="{DE450EBB-4282-4F7E-94A8-D5F32375C75E}"/>
          </ac:spMkLst>
        </pc:spChg>
      </pc:sldChg>
      <pc:sldChg chg="addSp delSp modSp new mod modMedia modClrScheme chgLayout">
        <pc:chgData name="Анастасия Цыганова" userId="d852e87165199a86" providerId="LiveId" clId="{42915DAC-835C-40E6-BF12-A5A98A438165}" dt="2022-03-10T18:28:24.123" v="891" actId="27614"/>
        <pc:sldMkLst>
          <pc:docMk/>
          <pc:sldMk cId="1365873802" sldId="316"/>
        </pc:sldMkLst>
        <pc:spChg chg="del">
          <ac:chgData name="Анастасия Цыганова" userId="d852e87165199a86" providerId="LiveId" clId="{42915DAC-835C-40E6-BF12-A5A98A438165}" dt="2022-03-10T18:28:08.269" v="888" actId="26606"/>
          <ac:spMkLst>
            <pc:docMk/>
            <pc:sldMk cId="1365873802" sldId="316"/>
            <ac:spMk id="2" creationId="{D128D994-16A5-4F5E-A618-3CF7ACE8BABA}"/>
          </ac:spMkLst>
        </pc:spChg>
        <pc:spChg chg="mod">
          <ac:chgData name="Анастасия Цыганова" userId="d852e87165199a86" providerId="LiveId" clId="{42915DAC-835C-40E6-BF12-A5A98A438165}" dt="2022-03-10T18:28:08.269" v="888" actId="26606"/>
          <ac:spMkLst>
            <pc:docMk/>
            <pc:sldMk cId="1365873802" sldId="316"/>
            <ac:spMk id="3" creationId="{D9FB47B7-A588-4683-82B9-AA9F729FD88E}"/>
          </ac:spMkLst>
        </pc:spChg>
        <pc:spChg chg="del">
          <ac:chgData name="Анастасия Цыганова" userId="d852e87165199a86" providerId="LiveId" clId="{42915DAC-835C-40E6-BF12-A5A98A438165}" dt="2022-03-10T18:27:58.520" v="887" actId="478"/>
          <ac:spMkLst>
            <pc:docMk/>
            <pc:sldMk cId="1365873802" sldId="316"/>
            <ac:spMk id="4" creationId="{07A61F13-3076-45A0-AF23-C85B8EB58AB7}"/>
          </ac:spMkLst>
        </pc:spChg>
        <pc:spChg chg="add mod">
          <ac:chgData name="Анастасия Цыганова" userId="d852e87165199a86" providerId="LiveId" clId="{42915DAC-835C-40E6-BF12-A5A98A438165}" dt="2022-03-10T18:28:08.269" v="888" actId="26606"/>
          <ac:spMkLst>
            <pc:docMk/>
            <pc:sldMk cId="1365873802" sldId="316"/>
            <ac:spMk id="9" creationId="{3922809E-6A06-47FC-A4F1-9E9969EF625C}"/>
          </ac:spMkLst>
        </pc:spChg>
        <pc:picChg chg="add mod">
          <ac:chgData name="Анастасия Цыганова" userId="d852e87165199a86" providerId="LiveId" clId="{42915DAC-835C-40E6-BF12-A5A98A438165}" dt="2022-03-10T18:28:24.123" v="891" actId="27614"/>
          <ac:picMkLst>
            <pc:docMk/>
            <pc:sldMk cId="1365873802" sldId="316"/>
            <ac:picMk id="5" creationId="{8235E927-92B1-469E-B860-15E69D996203}"/>
          </ac:picMkLst>
        </pc:picChg>
      </pc:sldChg>
      <pc:sldChg chg="addSp delSp modSp new mod">
        <pc:chgData name="Анастасия Цыганова" userId="d852e87165199a86" providerId="LiveId" clId="{42915DAC-835C-40E6-BF12-A5A98A438165}" dt="2022-03-10T18:35:16.098" v="913" actId="1038"/>
        <pc:sldMkLst>
          <pc:docMk/>
          <pc:sldMk cId="38859245" sldId="317"/>
        </pc:sldMkLst>
        <pc:spChg chg="del">
          <ac:chgData name="Анастасия Цыганова" userId="d852e87165199a86" providerId="LiveId" clId="{42915DAC-835C-40E6-BF12-A5A98A438165}" dt="2022-03-10T18:34:59.467" v="905"/>
          <ac:spMkLst>
            <pc:docMk/>
            <pc:sldMk cId="38859245" sldId="317"/>
            <ac:spMk id="2" creationId="{575B0513-6321-4ADA-8E59-0DDAFBC780FC}"/>
          </ac:spMkLst>
        </pc:spChg>
        <pc:spChg chg="mod">
          <ac:chgData name="Анастасия Цыганова" userId="d852e87165199a86" providerId="LiveId" clId="{42915DAC-835C-40E6-BF12-A5A98A438165}" dt="2022-03-10T18:33:27.676" v="901" actId="1076"/>
          <ac:spMkLst>
            <pc:docMk/>
            <pc:sldMk cId="38859245" sldId="317"/>
            <ac:spMk id="3" creationId="{557A1889-E1E4-4608-9DFD-CEE9462E7A63}"/>
          </ac:spMkLst>
        </pc:spChg>
        <pc:spChg chg="mod">
          <ac:chgData name="Анастасия Цыганова" userId="d852e87165199a86" providerId="LiveId" clId="{42915DAC-835C-40E6-BF12-A5A98A438165}" dt="2022-03-10T18:33:41.426" v="904" actId="20577"/>
          <ac:spMkLst>
            <pc:docMk/>
            <pc:sldMk cId="38859245" sldId="317"/>
            <ac:spMk id="4" creationId="{FE3E920A-E3A9-4EBD-9548-2F840F2513BE}"/>
          </ac:spMkLst>
        </pc:spChg>
        <pc:picChg chg="add mod">
          <ac:chgData name="Анастасия Цыганова" userId="d852e87165199a86" providerId="LiveId" clId="{42915DAC-835C-40E6-BF12-A5A98A438165}" dt="2022-03-10T18:35:16.098" v="913" actId="1038"/>
          <ac:picMkLst>
            <pc:docMk/>
            <pc:sldMk cId="38859245" sldId="317"/>
            <ac:picMk id="11266" creationId="{B0020CFD-9A97-4A89-9723-CD3FE194B062}"/>
          </ac:picMkLst>
        </pc:picChg>
      </pc:sldChg>
      <pc:sldChg chg="new">
        <pc:chgData name="Анастасия Цыганова" userId="d852e87165199a86" providerId="LiveId" clId="{42915DAC-835C-40E6-BF12-A5A98A438165}" dt="2022-03-10T18:35:34.660" v="914" actId="680"/>
        <pc:sldMkLst>
          <pc:docMk/>
          <pc:sldMk cId="3008564952" sldId="318"/>
        </pc:sldMkLst>
      </pc:sldChg>
      <pc:sldChg chg="delSp modSp new mod">
        <pc:chgData name="Анастасия Цыганова" userId="d852e87165199a86" providerId="LiveId" clId="{42915DAC-835C-40E6-BF12-A5A98A438165}" dt="2022-03-10T18:54:07.723" v="1008" actId="1076"/>
        <pc:sldMkLst>
          <pc:docMk/>
          <pc:sldMk cId="3028165700" sldId="319"/>
        </pc:sldMkLst>
        <pc:spChg chg="mod">
          <ac:chgData name="Анастасия Цыганова" userId="d852e87165199a86" providerId="LiveId" clId="{42915DAC-835C-40E6-BF12-A5A98A438165}" dt="2022-03-10T18:54:07.723" v="1008" actId="1076"/>
          <ac:spMkLst>
            <pc:docMk/>
            <pc:sldMk cId="3028165700" sldId="319"/>
            <ac:spMk id="3" creationId="{CC586EDE-328B-4123-9EAE-4DB0AA4FB771}"/>
          </ac:spMkLst>
        </pc:spChg>
        <pc:spChg chg="del">
          <ac:chgData name="Анастасия Цыганова" userId="d852e87165199a86" providerId="LiveId" clId="{42915DAC-835C-40E6-BF12-A5A98A438165}" dt="2022-03-10T18:54:04.285" v="1007" actId="478"/>
          <ac:spMkLst>
            <pc:docMk/>
            <pc:sldMk cId="3028165700" sldId="319"/>
            <ac:spMk id="4" creationId="{AF96A0B0-F8BD-4FC8-86DC-8F77D11D029F}"/>
          </ac:spMkLst>
        </pc:spChg>
      </pc:sldChg>
      <pc:sldChg chg="addSp delSp modSp new mod">
        <pc:chgData name="Анастасия Цыганова" userId="d852e87165199a86" providerId="LiveId" clId="{42915DAC-835C-40E6-BF12-A5A98A438165}" dt="2022-03-11T04:29:51.695" v="1075" actId="478"/>
        <pc:sldMkLst>
          <pc:docMk/>
          <pc:sldMk cId="3955238811" sldId="320"/>
        </pc:sldMkLst>
        <pc:spChg chg="del">
          <ac:chgData name="Анастасия Цыганова" userId="d852e87165199a86" providerId="LiveId" clId="{42915DAC-835C-40E6-BF12-A5A98A438165}" dt="2022-03-11T04:01:09.129" v="1053"/>
          <ac:spMkLst>
            <pc:docMk/>
            <pc:sldMk cId="3955238811" sldId="320"/>
            <ac:spMk id="2" creationId="{29FF3B40-34AF-41D8-B6FF-C8704A7A04FF}"/>
          </ac:spMkLst>
        </pc:spChg>
        <pc:spChg chg="mod">
          <ac:chgData name="Анастасия Цыганова" userId="d852e87165199a86" providerId="LiveId" clId="{42915DAC-835C-40E6-BF12-A5A98A438165}" dt="2022-03-11T04:03:24.754" v="1074" actId="255"/>
          <ac:spMkLst>
            <pc:docMk/>
            <pc:sldMk cId="3955238811" sldId="320"/>
            <ac:spMk id="3" creationId="{1C99A0E4-BB3A-4210-87A1-C8A09EC2E86F}"/>
          </ac:spMkLst>
        </pc:spChg>
        <pc:spChg chg="del">
          <ac:chgData name="Анастасия Цыганова" userId="d852e87165199a86" providerId="LiveId" clId="{42915DAC-835C-40E6-BF12-A5A98A438165}" dt="2022-03-11T04:29:51.695" v="1075" actId="478"/>
          <ac:spMkLst>
            <pc:docMk/>
            <pc:sldMk cId="3955238811" sldId="320"/>
            <ac:spMk id="4" creationId="{A73D67D6-A33E-48BC-BAAC-EDE9B3F53826}"/>
          </ac:spMkLst>
        </pc:spChg>
        <pc:picChg chg="add mod">
          <ac:chgData name="Анастасия Цыганова" userId="d852e87165199a86" providerId="LiveId" clId="{42915DAC-835C-40E6-BF12-A5A98A438165}" dt="2022-03-11T04:01:26.520" v="1068" actId="1036"/>
          <ac:picMkLst>
            <pc:docMk/>
            <pc:sldMk cId="3955238811" sldId="320"/>
            <ac:picMk id="14338" creationId="{8D5317AB-44DD-47AD-A6EC-8B509CE2C2C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45C9E-279A-4605-B848-1D9C0E94B6A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3DABB3-C432-4523-BDDF-AD21C0EA0AD8}">
      <dgm:prSet/>
      <dgm:spPr/>
      <dgm:t>
        <a:bodyPr/>
        <a:lstStyle/>
        <a:p>
          <a:r>
            <a:rPr lang="ru-RU" b="1"/>
            <a:t>сведения; </a:t>
          </a:r>
          <a:endParaRPr lang="en-US"/>
        </a:p>
      </dgm:t>
    </dgm:pt>
    <dgm:pt modelId="{7BE02773-040D-442F-95EE-26C2DF11176D}" type="parTrans" cxnId="{75F1B286-E0D1-469B-BC0D-4C91F7C25341}">
      <dgm:prSet/>
      <dgm:spPr/>
      <dgm:t>
        <a:bodyPr/>
        <a:lstStyle/>
        <a:p>
          <a:endParaRPr lang="en-US"/>
        </a:p>
      </dgm:t>
    </dgm:pt>
    <dgm:pt modelId="{FCD190C3-7F16-4EC4-8D63-7B1712363B2C}" type="sibTrans" cxnId="{75F1B286-E0D1-469B-BC0D-4C91F7C25341}">
      <dgm:prSet/>
      <dgm:spPr/>
      <dgm:t>
        <a:bodyPr/>
        <a:lstStyle/>
        <a:p>
          <a:endParaRPr lang="en-US"/>
        </a:p>
      </dgm:t>
    </dgm:pt>
    <dgm:pt modelId="{EAB04C42-7B9F-4164-98A9-1110E739F244}">
      <dgm:prSet/>
      <dgm:spPr/>
      <dgm:t>
        <a:bodyPr/>
        <a:lstStyle/>
        <a:p>
          <a:r>
            <a:rPr lang="ru-RU" b="1"/>
            <a:t>обязательные условия трудового договора; </a:t>
          </a:r>
          <a:endParaRPr lang="en-US"/>
        </a:p>
      </dgm:t>
    </dgm:pt>
    <dgm:pt modelId="{BF4644BE-EA30-4DE5-9160-B2F9F0662EA7}" type="parTrans" cxnId="{416A6A0C-8683-4427-A3C5-469EAA2B749F}">
      <dgm:prSet/>
      <dgm:spPr/>
      <dgm:t>
        <a:bodyPr/>
        <a:lstStyle/>
        <a:p>
          <a:endParaRPr lang="en-US"/>
        </a:p>
      </dgm:t>
    </dgm:pt>
    <dgm:pt modelId="{F617A04E-32E1-4790-A8D4-D141735365C4}" type="sibTrans" cxnId="{416A6A0C-8683-4427-A3C5-469EAA2B749F}">
      <dgm:prSet/>
      <dgm:spPr/>
      <dgm:t>
        <a:bodyPr/>
        <a:lstStyle/>
        <a:p>
          <a:endParaRPr lang="en-US"/>
        </a:p>
      </dgm:t>
    </dgm:pt>
    <dgm:pt modelId="{C4C1303B-1A68-4CF9-829E-526D8547D235}">
      <dgm:prSet/>
      <dgm:spPr/>
      <dgm:t>
        <a:bodyPr/>
        <a:lstStyle/>
        <a:p>
          <a:r>
            <a:rPr lang="ru-RU" b="1"/>
            <a:t>дополнительные условия трудового договора.</a:t>
          </a:r>
          <a:endParaRPr lang="en-US"/>
        </a:p>
      </dgm:t>
    </dgm:pt>
    <dgm:pt modelId="{524AC532-0C6F-4739-9581-06E9CF10A30E}" type="parTrans" cxnId="{64BB1FEB-F2F4-4CFC-A929-D6256DA4E57B}">
      <dgm:prSet/>
      <dgm:spPr/>
      <dgm:t>
        <a:bodyPr/>
        <a:lstStyle/>
        <a:p>
          <a:endParaRPr lang="en-US"/>
        </a:p>
      </dgm:t>
    </dgm:pt>
    <dgm:pt modelId="{C13D469C-D6BE-44B4-BFA3-3E7714083614}" type="sibTrans" cxnId="{64BB1FEB-F2F4-4CFC-A929-D6256DA4E57B}">
      <dgm:prSet/>
      <dgm:spPr/>
      <dgm:t>
        <a:bodyPr/>
        <a:lstStyle/>
        <a:p>
          <a:endParaRPr lang="en-US"/>
        </a:p>
      </dgm:t>
    </dgm:pt>
    <dgm:pt modelId="{5227D539-1661-4E12-8C33-765A9EC22087}" type="pres">
      <dgm:prSet presAssocID="{A2F45C9E-279A-4605-B848-1D9C0E94B6AA}" presName="root" presStyleCnt="0">
        <dgm:presLayoutVars>
          <dgm:dir/>
          <dgm:resizeHandles val="exact"/>
        </dgm:presLayoutVars>
      </dgm:prSet>
      <dgm:spPr/>
    </dgm:pt>
    <dgm:pt modelId="{B4099C27-9FBE-497C-958D-56616757B99C}" type="pres">
      <dgm:prSet presAssocID="{423DABB3-C432-4523-BDDF-AD21C0EA0AD8}" presName="compNode" presStyleCnt="0"/>
      <dgm:spPr/>
    </dgm:pt>
    <dgm:pt modelId="{083D760B-AC24-4ADA-A669-CF7F7465A54D}" type="pres">
      <dgm:prSet presAssocID="{423DABB3-C432-4523-BDDF-AD21C0EA0AD8}" presName="bgRect" presStyleLbl="bgShp" presStyleIdx="0" presStyleCnt="3"/>
      <dgm:spPr/>
    </dgm:pt>
    <dgm:pt modelId="{FD47CEEF-BFBE-464D-B734-92A070407221}" type="pres">
      <dgm:prSet presAssocID="{423DABB3-C432-4523-BDDF-AD21C0EA0AD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нтрольный список со сплошной заливкой"/>
        </a:ext>
      </dgm:extLst>
    </dgm:pt>
    <dgm:pt modelId="{4B5E6F52-E4CE-435D-8018-2CA2323D1349}" type="pres">
      <dgm:prSet presAssocID="{423DABB3-C432-4523-BDDF-AD21C0EA0AD8}" presName="spaceRect" presStyleCnt="0"/>
      <dgm:spPr/>
    </dgm:pt>
    <dgm:pt modelId="{E8E5943E-CFCB-48E0-BEEC-A575426C0F8C}" type="pres">
      <dgm:prSet presAssocID="{423DABB3-C432-4523-BDDF-AD21C0EA0AD8}" presName="parTx" presStyleLbl="revTx" presStyleIdx="0" presStyleCnt="3">
        <dgm:presLayoutVars>
          <dgm:chMax val="0"/>
          <dgm:chPref val="0"/>
        </dgm:presLayoutVars>
      </dgm:prSet>
      <dgm:spPr/>
    </dgm:pt>
    <dgm:pt modelId="{6F752A4C-D9D4-4511-BA38-1891B05176F7}" type="pres">
      <dgm:prSet presAssocID="{FCD190C3-7F16-4EC4-8D63-7B1712363B2C}" presName="sibTrans" presStyleCnt="0"/>
      <dgm:spPr/>
    </dgm:pt>
    <dgm:pt modelId="{4FE233D5-07E1-40ED-8551-DDD61D004EDE}" type="pres">
      <dgm:prSet presAssocID="{EAB04C42-7B9F-4164-98A9-1110E739F244}" presName="compNode" presStyleCnt="0"/>
      <dgm:spPr/>
    </dgm:pt>
    <dgm:pt modelId="{BC3B006D-764F-46D0-ABF2-2593851197B0}" type="pres">
      <dgm:prSet presAssocID="{EAB04C42-7B9F-4164-98A9-1110E739F244}" presName="bgRect" presStyleLbl="bgShp" presStyleIdx="1" presStyleCnt="3"/>
      <dgm:spPr/>
    </dgm:pt>
    <dgm:pt modelId="{08C2DFE1-2CB0-4F6B-8A58-F1335B76E20F}" type="pres">
      <dgm:prSet presAssocID="{EAB04C42-7B9F-4164-98A9-1110E739F2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BC27ABD9-137C-4172-951A-5373027E4896}" type="pres">
      <dgm:prSet presAssocID="{EAB04C42-7B9F-4164-98A9-1110E739F244}" presName="spaceRect" presStyleCnt="0"/>
      <dgm:spPr/>
    </dgm:pt>
    <dgm:pt modelId="{DB7497A9-A200-420C-B287-8A0295B417D7}" type="pres">
      <dgm:prSet presAssocID="{EAB04C42-7B9F-4164-98A9-1110E739F244}" presName="parTx" presStyleLbl="revTx" presStyleIdx="1" presStyleCnt="3">
        <dgm:presLayoutVars>
          <dgm:chMax val="0"/>
          <dgm:chPref val="0"/>
        </dgm:presLayoutVars>
      </dgm:prSet>
      <dgm:spPr/>
    </dgm:pt>
    <dgm:pt modelId="{5FCDEDCB-195E-47CD-A625-DA0E2792E3FF}" type="pres">
      <dgm:prSet presAssocID="{F617A04E-32E1-4790-A8D4-D141735365C4}" presName="sibTrans" presStyleCnt="0"/>
      <dgm:spPr/>
    </dgm:pt>
    <dgm:pt modelId="{9ABADC70-5BC0-42D4-8DF6-F8B322339693}" type="pres">
      <dgm:prSet presAssocID="{C4C1303B-1A68-4CF9-829E-526D8547D235}" presName="compNode" presStyleCnt="0"/>
      <dgm:spPr/>
    </dgm:pt>
    <dgm:pt modelId="{711E37BD-A2A0-4D21-9807-B7B989B927DF}" type="pres">
      <dgm:prSet presAssocID="{C4C1303B-1A68-4CF9-829E-526D8547D235}" presName="bgRect" presStyleLbl="bgShp" presStyleIdx="2" presStyleCnt="3"/>
      <dgm:spPr/>
    </dgm:pt>
    <dgm:pt modelId="{0FDE848B-7AC6-42E6-AB5B-89A56B998F30}" type="pres">
      <dgm:prSet presAssocID="{C4C1303B-1A68-4CF9-829E-526D8547D23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окумент"/>
        </a:ext>
      </dgm:extLst>
    </dgm:pt>
    <dgm:pt modelId="{9EC1F930-E0B4-40B9-BD02-5B94D04A0F07}" type="pres">
      <dgm:prSet presAssocID="{C4C1303B-1A68-4CF9-829E-526D8547D235}" presName="spaceRect" presStyleCnt="0"/>
      <dgm:spPr/>
    </dgm:pt>
    <dgm:pt modelId="{9081E06F-A4C6-4B81-AB97-FBB2D27B5BDE}" type="pres">
      <dgm:prSet presAssocID="{C4C1303B-1A68-4CF9-829E-526D8547D23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16A6A0C-8683-4427-A3C5-469EAA2B749F}" srcId="{A2F45C9E-279A-4605-B848-1D9C0E94B6AA}" destId="{EAB04C42-7B9F-4164-98A9-1110E739F244}" srcOrd="1" destOrd="0" parTransId="{BF4644BE-EA30-4DE5-9160-B2F9F0662EA7}" sibTransId="{F617A04E-32E1-4790-A8D4-D141735365C4}"/>
    <dgm:cxn modelId="{758D7557-23C4-4858-B546-B461F5B3AA2B}" type="presOf" srcId="{C4C1303B-1A68-4CF9-829E-526D8547D235}" destId="{9081E06F-A4C6-4B81-AB97-FBB2D27B5BDE}" srcOrd="0" destOrd="0" presId="urn:microsoft.com/office/officeart/2018/2/layout/IconVerticalSolidList"/>
    <dgm:cxn modelId="{75F1B286-E0D1-469B-BC0D-4C91F7C25341}" srcId="{A2F45C9E-279A-4605-B848-1D9C0E94B6AA}" destId="{423DABB3-C432-4523-BDDF-AD21C0EA0AD8}" srcOrd="0" destOrd="0" parTransId="{7BE02773-040D-442F-95EE-26C2DF11176D}" sibTransId="{FCD190C3-7F16-4EC4-8D63-7B1712363B2C}"/>
    <dgm:cxn modelId="{AEC22AB2-2980-4DC2-A046-6B02DAFDFF8D}" type="presOf" srcId="{EAB04C42-7B9F-4164-98A9-1110E739F244}" destId="{DB7497A9-A200-420C-B287-8A0295B417D7}" srcOrd="0" destOrd="0" presId="urn:microsoft.com/office/officeart/2018/2/layout/IconVerticalSolidList"/>
    <dgm:cxn modelId="{366C33E5-2DAD-4B47-A63F-AA6501E13D17}" type="presOf" srcId="{A2F45C9E-279A-4605-B848-1D9C0E94B6AA}" destId="{5227D539-1661-4E12-8C33-765A9EC22087}" srcOrd="0" destOrd="0" presId="urn:microsoft.com/office/officeart/2018/2/layout/IconVerticalSolidList"/>
    <dgm:cxn modelId="{BC02EBE9-AD6A-4047-A9C1-8FF32890016B}" type="presOf" srcId="{423DABB3-C432-4523-BDDF-AD21C0EA0AD8}" destId="{E8E5943E-CFCB-48E0-BEEC-A575426C0F8C}" srcOrd="0" destOrd="0" presId="urn:microsoft.com/office/officeart/2018/2/layout/IconVerticalSolidList"/>
    <dgm:cxn modelId="{64BB1FEB-F2F4-4CFC-A929-D6256DA4E57B}" srcId="{A2F45C9E-279A-4605-B848-1D9C0E94B6AA}" destId="{C4C1303B-1A68-4CF9-829E-526D8547D235}" srcOrd="2" destOrd="0" parTransId="{524AC532-0C6F-4739-9581-06E9CF10A30E}" sibTransId="{C13D469C-D6BE-44B4-BFA3-3E7714083614}"/>
    <dgm:cxn modelId="{8F12CBCA-1893-408E-9B5E-CA7DB73065D9}" type="presParOf" srcId="{5227D539-1661-4E12-8C33-765A9EC22087}" destId="{B4099C27-9FBE-497C-958D-56616757B99C}" srcOrd="0" destOrd="0" presId="urn:microsoft.com/office/officeart/2018/2/layout/IconVerticalSolidList"/>
    <dgm:cxn modelId="{BA996319-C58F-4F8D-BE45-A843D3821E85}" type="presParOf" srcId="{B4099C27-9FBE-497C-958D-56616757B99C}" destId="{083D760B-AC24-4ADA-A669-CF7F7465A54D}" srcOrd="0" destOrd="0" presId="urn:microsoft.com/office/officeart/2018/2/layout/IconVerticalSolidList"/>
    <dgm:cxn modelId="{E049950A-6D6F-4755-9799-227667E4629B}" type="presParOf" srcId="{B4099C27-9FBE-497C-958D-56616757B99C}" destId="{FD47CEEF-BFBE-464D-B734-92A070407221}" srcOrd="1" destOrd="0" presId="urn:microsoft.com/office/officeart/2018/2/layout/IconVerticalSolidList"/>
    <dgm:cxn modelId="{094502BB-A3A2-4B43-8596-A796F974E859}" type="presParOf" srcId="{B4099C27-9FBE-497C-958D-56616757B99C}" destId="{4B5E6F52-E4CE-435D-8018-2CA2323D1349}" srcOrd="2" destOrd="0" presId="urn:microsoft.com/office/officeart/2018/2/layout/IconVerticalSolidList"/>
    <dgm:cxn modelId="{5052AAC7-0084-4EBE-B3DB-49D6331B5C45}" type="presParOf" srcId="{B4099C27-9FBE-497C-958D-56616757B99C}" destId="{E8E5943E-CFCB-48E0-BEEC-A575426C0F8C}" srcOrd="3" destOrd="0" presId="urn:microsoft.com/office/officeart/2018/2/layout/IconVerticalSolidList"/>
    <dgm:cxn modelId="{785E5CCE-8680-4B30-9F85-4C2401ECAA48}" type="presParOf" srcId="{5227D539-1661-4E12-8C33-765A9EC22087}" destId="{6F752A4C-D9D4-4511-BA38-1891B05176F7}" srcOrd="1" destOrd="0" presId="urn:microsoft.com/office/officeart/2018/2/layout/IconVerticalSolidList"/>
    <dgm:cxn modelId="{81E9570E-B1EF-44CC-AED5-8460EC020672}" type="presParOf" srcId="{5227D539-1661-4E12-8C33-765A9EC22087}" destId="{4FE233D5-07E1-40ED-8551-DDD61D004EDE}" srcOrd="2" destOrd="0" presId="urn:microsoft.com/office/officeart/2018/2/layout/IconVerticalSolidList"/>
    <dgm:cxn modelId="{AC512054-0867-4AE9-A37B-52577A988DC9}" type="presParOf" srcId="{4FE233D5-07E1-40ED-8551-DDD61D004EDE}" destId="{BC3B006D-764F-46D0-ABF2-2593851197B0}" srcOrd="0" destOrd="0" presId="urn:microsoft.com/office/officeart/2018/2/layout/IconVerticalSolidList"/>
    <dgm:cxn modelId="{7797C21B-8584-4CD0-83A2-ACD09C0E09BD}" type="presParOf" srcId="{4FE233D5-07E1-40ED-8551-DDD61D004EDE}" destId="{08C2DFE1-2CB0-4F6B-8A58-F1335B76E20F}" srcOrd="1" destOrd="0" presId="urn:microsoft.com/office/officeart/2018/2/layout/IconVerticalSolidList"/>
    <dgm:cxn modelId="{F3D84025-A45D-4CF8-95B1-34DCE94EC989}" type="presParOf" srcId="{4FE233D5-07E1-40ED-8551-DDD61D004EDE}" destId="{BC27ABD9-137C-4172-951A-5373027E4896}" srcOrd="2" destOrd="0" presId="urn:microsoft.com/office/officeart/2018/2/layout/IconVerticalSolidList"/>
    <dgm:cxn modelId="{F7F991A5-19F1-4857-A612-F12E090E6024}" type="presParOf" srcId="{4FE233D5-07E1-40ED-8551-DDD61D004EDE}" destId="{DB7497A9-A200-420C-B287-8A0295B417D7}" srcOrd="3" destOrd="0" presId="urn:microsoft.com/office/officeart/2018/2/layout/IconVerticalSolidList"/>
    <dgm:cxn modelId="{4A4EA116-BF76-4C82-B38C-919960B121E9}" type="presParOf" srcId="{5227D539-1661-4E12-8C33-765A9EC22087}" destId="{5FCDEDCB-195E-47CD-A625-DA0E2792E3FF}" srcOrd="3" destOrd="0" presId="urn:microsoft.com/office/officeart/2018/2/layout/IconVerticalSolidList"/>
    <dgm:cxn modelId="{EDF719F1-CA36-4361-B41B-6D709042F585}" type="presParOf" srcId="{5227D539-1661-4E12-8C33-765A9EC22087}" destId="{9ABADC70-5BC0-42D4-8DF6-F8B322339693}" srcOrd="4" destOrd="0" presId="urn:microsoft.com/office/officeart/2018/2/layout/IconVerticalSolidList"/>
    <dgm:cxn modelId="{0B8C1C91-FF4B-47D1-B3E8-A841CD15F9ED}" type="presParOf" srcId="{9ABADC70-5BC0-42D4-8DF6-F8B322339693}" destId="{711E37BD-A2A0-4D21-9807-B7B989B927DF}" srcOrd="0" destOrd="0" presId="urn:microsoft.com/office/officeart/2018/2/layout/IconVerticalSolidList"/>
    <dgm:cxn modelId="{7DC027BE-16BB-47B6-AB79-56FD2C90BF8E}" type="presParOf" srcId="{9ABADC70-5BC0-42D4-8DF6-F8B322339693}" destId="{0FDE848B-7AC6-42E6-AB5B-89A56B998F30}" srcOrd="1" destOrd="0" presId="urn:microsoft.com/office/officeart/2018/2/layout/IconVerticalSolidList"/>
    <dgm:cxn modelId="{2BF50F73-B4A4-45BB-BD80-5FECD401A6CD}" type="presParOf" srcId="{9ABADC70-5BC0-42D4-8DF6-F8B322339693}" destId="{9EC1F930-E0B4-40B9-BD02-5B94D04A0F07}" srcOrd="2" destOrd="0" presId="urn:microsoft.com/office/officeart/2018/2/layout/IconVerticalSolidList"/>
    <dgm:cxn modelId="{2EDD3E21-B3F7-48F1-B28A-ED11D7BA3264}" type="presParOf" srcId="{9ABADC70-5BC0-42D4-8DF6-F8B322339693}" destId="{9081E06F-A4C6-4B81-AB97-FBB2D27B5B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8BD150-7737-4893-BD85-C0081144EE6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FF1B60-E324-4F63-AEE6-27D1AE5EC6A2}">
      <dgm:prSet/>
      <dgm:spPr/>
      <dgm:t>
        <a:bodyPr/>
        <a:lstStyle/>
        <a:p>
          <a:r>
            <a:rPr lang="ru-RU" dirty="0"/>
            <a:t>Перевод</a:t>
          </a:r>
          <a:endParaRPr lang="en-US" dirty="0"/>
        </a:p>
      </dgm:t>
    </dgm:pt>
    <dgm:pt modelId="{62D5062F-8970-480D-9C30-19955C40A8B1}" type="parTrans" cxnId="{35F4187A-0895-4D72-816F-3EF1D48E8A73}">
      <dgm:prSet/>
      <dgm:spPr/>
      <dgm:t>
        <a:bodyPr/>
        <a:lstStyle/>
        <a:p>
          <a:endParaRPr lang="en-US"/>
        </a:p>
      </dgm:t>
    </dgm:pt>
    <dgm:pt modelId="{B2B76A9D-20F1-44BD-9321-D17739B83B5D}" type="sibTrans" cxnId="{35F4187A-0895-4D72-816F-3EF1D48E8A73}">
      <dgm:prSet/>
      <dgm:spPr/>
      <dgm:t>
        <a:bodyPr/>
        <a:lstStyle/>
        <a:p>
          <a:endParaRPr lang="en-US"/>
        </a:p>
      </dgm:t>
    </dgm:pt>
    <dgm:pt modelId="{9BC708F1-F0B4-424F-9239-384FB1A53937}">
      <dgm:prSet/>
      <dgm:spPr/>
      <dgm:t>
        <a:bodyPr/>
        <a:lstStyle/>
        <a:p>
          <a:r>
            <a:rPr lang="ru-RU" dirty="0"/>
            <a:t>Перемещение</a:t>
          </a:r>
          <a:endParaRPr lang="en-US" dirty="0"/>
        </a:p>
      </dgm:t>
    </dgm:pt>
    <dgm:pt modelId="{16802C19-AADB-4C41-9D02-2F37EF715472}" type="parTrans" cxnId="{038CA346-61EF-416F-889F-29FFAD9EFD63}">
      <dgm:prSet/>
      <dgm:spPr/>
      <dgm:t>
        <a:bodyPr/>
        <a:lstStyle/>
        <a:p>
          <a:endParaRPr lang="en-US"/>
        </a:p>
      </dgm:t>
    </dgm:pt>
    <dgm:pt modelId="{864E5E77-67B8-4BBA-9C8E-BC33972ED50A}" type="sibTrans" cxnId="{038CA346-61EF-416F-889F-29FFAD9EFD63}">
      <dgm:prSet/>
      <dgm:spPr/>
      <dgm:t>
        <a:bodyPr/>
        <a:lstStyle/>
        <a:p>
          <a:endParaRPr lang="en-US"/>
        </a:p>
      </dgm:t>
    </dgm:pt>
    <dgm:pt modelId="{B3A9A1F6-4BC2-4121-A5D8-7ED35242C584}">
      <dgm:prSet/>
      <dgm:spPr/>
      <dgm:t>
        <a:bodyPr/>
        <a:lstStyle/>
        <a:p>
          <a:r>
            <a:rPr lang="ru-RU" dirty="0">
              <a:effectLst/>
            </a:rPr>
            <a:t>изменение определенных сторонами условий трудового договора по причинам, связанным с изменением организационных или технологических условий труда.</a:t>
          </a:r>
          <a:endParaRPr lang="en-US" dirty="0"/>
        </a:p>
      </dgm:t>
    </dgm:pt>
    <dgm:pt modelId="{F80E8B53-D276-4502-9F9C-7EF72258A9EE}" type="parTrans" cxnId="{79BFF3A2-6EB3-4090-8861-39C126A4A94A}">
      <dgm:prSet/>
      <dgm:spPr/>
      <dgm:t>
        <a:bodyPr/>
        <a:lstStyle/>
        <a:p>
          <a:endParaRPr lang="en-US"/>
        </a:p>
      </dgm:t>
    </dgm:pt>
    <dgm:pt modelId="{E538A16E-A647-40B7-B4CF-124BB5E40F10}" type="sibTrans" cxnId="{79BFF3A2-6EB3-4090-8861-39C126A4A94A}">
      <dgm:prSet/>
      <dgm:spPr/>
      <dgm:t>
        <a:bodyPr/>
        <a:lstStyle/>
        <a:p>
          <a:endParaRPr lang="en-US"/>
        </a:p>
      </dgm:t>
    </dgm:pt>
    <dgm:pt modelId="{045D37E8-5E62-4076-9104-28060128B641}" type="pres">
      <dgm:prSet presAssocID="{3A8BD150-7737-4893-BD85-C0081144EE63}" presName="linear" presStyleCnt="0">
        <dgm:presLayoutVars>
          <dgm:animLvl val="lvl"/>
          <dgm:resizeHandles val="exact"/>
        </dgm:presLayoutVars>
      </dgm:prSet>
      <dgm:spPr/>
    </dgm:pt>
    <dgm:pt modelId="{F8C098AF-554D-472D-9428-8B0AB3ED571A}" type="pres">
      <dgm:prSet presAssocID="{C8FF1B60-E324-4F63-AEE6-27D1AE5EC6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0D7976-200C-4D31-8693-5C68F6EF1055}" type="pres">
      <dgm:prSet presAssocID="{B2B76A9D-20F1-44BD-9321-D17739B83B5D}" presName="spacer" presStyleCnt="0"/>
      <dgm:spPr/>
    </dgm:pt>
    <dgm:pt modelId="{2D0022C6-4902-4423-9BCF-0CFCAC656E3B}" type="pres">
      <dgm:prSet presAssocID="{9BC708F1-F0B4-424F-9239-384FB1A539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838791-70F1-4BE6-B06B-76BB5E870832}" type="pres">
      <dgm:prSet presAssocID="{864E5E77-67B8-4BBA-9C8E-BC33972ED50A}" presName="spacer" presStyleCnt="0"/>
      <dgm:spPr/>
    </dgm:pt>
    <dgm:pt modelId="{9BF594D5-18CC-489F-9F5A-CA5A32982BF6}" type="pres">
      <dgm:prSet presAssocID="{B3A9A1F6-4BC2-4121-A5D8-7ED35242C58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3B3A73D-A4F1-4DA6-B27D-93FE01B82DF7}" type="presOf" srcId="{9BC708F1-F0B4-424F-9239-384FB1A53937}" destId="{2D0022C6-4902-4423-9BCF-0CFCAC656E3B}" srcOrd="0" destOrd="0" presId="urn:microsoft.com/office/officeart/2005/8/layout/vList2"/>
    <dgm:cxn modelId="{038CA346-61EF-416F-889F-29FFAD9EFD63}" srcId="{3A8BD150-7737-4893-BD85-C0081144EE63}" destId="{9BC708F1-F0B4-424F-9239-384FB1A53937}" srcOrd="1" destOrd="0" parTransId="{16802C19-AADB-4C41-9D02-2F37EF715472}" sibTransId="{864E5E77-67B8-4BBA-9C8E-BC33972ED50A}"/>
    <dgm:cxn modelId="{294CD759-71DE-44A2-B25B-1C96E0BCE000}" type="presOf" srcId="{3A8BD150-7737-4893-BD85-C0081144EE63}" destId="{045D37E8-5E62-4076-9104-28060128B641}" srcOrd="0" destOrd="0" presId="urn:microsoft.com/office/officeart/2005/8/layout/vList2"/>
    <dgm:cxn modelId="{35F4187A-0895-4D72-816F-3EF1D48E8A73}" srcId="{3A8BD150-7737-4893-BD85-C0081144EE63}" destId="{C8FF1B60-E324-4F63-AEE6-27D1AE5EC6A2}" srcOrd="0" destOrd="0" parTransId="{62D5062F-8970-480D-9C30-19955C40A8B1}" sibTransId="{B2B76A9D-20F1-44BD-9321-D17739B83B5D}"/>
    <dgm:cxn modelId="{79BFF3A2-6EB3-4090-8861-39C126A4A94A}" srcId="{3A8BD150-7737-4893-BD85-C0081144EE63}" destId="{B3A9A1F6-4BC2-4121-A5D8-7ED35242C584}" srcOrd="2" destOrd="0" parTransId="{F80E8B53-D276-4502-9F9C-7EF72258A9EE}" sibTransId="{E538A16E-A647-40B7-B4CF-124BB5E40F10}"/>
    <dgm:cxn modelId="{E44502AF-EE50-44BB-847D-8569947F1C90}" type="presOf" srcId="{B3A9A1F6-4BC2-4121-A5D8-7ED35242C584}" destId="{9BF594D5-18CC-489F-9F5A-CA5A32982BF6}" srcOrd="0" destOrd="0" presId="urn:microsoft.com/office/officeart/2005/8/layout/vList2"/>
    <dgm:cxn modelId="{D6A9A5BA-750C-4A6A-8B3F-FECC624DDF27}" type="presOf" srcId="{C8FF1B60-E324-4F63-AEE6-27D1AE5EC6A2}" destId="{F8C098AF-554D-472D-9428-8B0AB3ED571A}" srcOrd="0" destOrd="0" presId="urn:microsoft.com/office/officeart/2005/8/layout/vList2"/>
    <dgm:cxn modelId="{60E111AB-90D5-443C-95F7-514C81A6A481}" type="presParOf" srcId="{045D37E8-5E62-4076-9104-28060128B641}" destId="{F8C098AF-554D-472D-9428-8B0AB3ED571A}" srcOrd="0" destOrd="0" presId="urn:microsoft.com/office/officeart/2005/8/layout/vList2"/>
    <dgm:cxn modelId="{6C063C48-581E-4EF3-8AD0-3F47382F0C46}" type="presParOf" srcId="{045D37E8-5E62-4076-9104-28060128B641}" destId="{C20D7976-200C-4D31-8693-5C68F6EF1055}" srcOrd="1" destOrd="0" presId="urn:microsoft.com/office/officeart/2005/8/layout/vList2"/>
    <dgm:cxn modelId="{A2F909CA-699E-499F-89FE-9EA199628780}" type="presParOf" srcId="{045D37E8-5E62-4076-9104-28060128B641}" destId="{2D0022C6-4902-4423-9BCF-0CFCAC656E3B}" srcOrd="2" destOrd="0" presId="urn:microsoft.com/office/officeart/2005/8/layout/vList2"/>
    <dgm:cxn modelId="{839F8550-5609-4546-87D0-3F2B8BC9528C}" type="presParOf" srcId="{045D37E8-5E62-4076-9104-28060128B641}" destId="{62838791-70F1-4BE6-B06B-76BB5E870832}" srcOrd="3" destOrd="0" presId="urn:microsoft.com/office/officeart/2005/8/layout/vList2"/>
    <dgm:cxn modelId="{BA3E7F13-E1E5-4370-B850-7A1A437DA7AB}" type="presParOf" srcId="{045D37E8-5E62-4076-9104-28060128B641}" destId="{9BF594D5-18CC-489F-9F5A-CA5A32982B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760B-AC24-4ADA-A669-CF7F7465A54D}">
      <dsp:nvSpPr>
        <dsp:cNvPr id="0" name=""/>
        <dsp:cNvSpPr/>
      </dsp:nvSpPr>
      <dsp:spPr>
        <a:xfrm>
          <a:off x="0" y="603"/>
          <a:ext cx="11520487" cy="14120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7CEEF-BFBE-464D-B734-92A070407221}">
      <dsp:nvSpPr>
        <dsp:cNvPr id="0" name=""/>
        <dsp:cNvSpPr/>
      </dsp:nvSpPr>
      <dsp:spPr>
        <a:xfrm>
          <a:off x="427153" y="318320"/>
          <a:ext cx="776642" cy="7766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5943E-CFCB-48E0-BEEC-A575426C0F8C}">
      <dsp:nvSpPr>
        <dsp:cNvPr id="0" name=""/>
        <dsp:cNvSpPr/>
      </dsp:nvSpPr>
      <dsp:spPr>
        <a:xfrm>
          <a:off x="1630948" y="603"/>
          <a:ext cx="9889538" cy="141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445" tIns="149445" rIns="149445" bIns="14944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сведения; </a:t>
          </a:r>
          <a:endParaRPr lang="en-US" sz="2500" kern="1200"/>
        </a:p>
      </dsp:txBody>
      <dsp:txXfrm>
        <a:off x="1630948" y="603"/>
        <a:ext cx="9889538" cy="1412076"/>
      </dsp:txXfrm>
    </dsp:sp>
    <dsp:sp modelId="{BC3B006D-764F-46D0-ABF2-2593851197B0}">
      <dsp:nvSpPr>
        <dsp:cNvPr id="0" name=""/>
        <dsp:cNvSpPr/>
      </dsp:nvSpPr>
      <dsp:spPr>
        <a:xfrm>
          <a:off x="0" y="1765699"/>
          <a:ext cx="11520487" cy="14120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2DFE1-2CB0-4F6B-8A58-F1335B76E20F}">
      <dsp:nvSpPr>
        <dsp:cNvPr id="0" name=""/>
        <dsp:cNvSpPr/>
      </dsp:nvSpPr>
      <dsp:spPr>
        <a:xfrm>
          <a:off x="427153" y="2083416"/>
          <a:ext cx="776642" cy="7766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497A9-A200-420C-B287-8A0295B417D7}">
      <dsp:nvSpPr>
        <dsp:cNvPr id="0" name=""/>
        <dsp:cNvSpPr/>
      </dsp:nvSpPr>
      <dsp:spPr>
        <a:xfrm>
          <a:off x="1630948" y="1765699"/>
          <a:ext cx="9889538" cy="141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445" tIns="149445" rIns="149445" bIns="14944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обязательные условия трудового договора; </a:t>
          </a:r>
          <a:endParaRPr lang="en-US" sz="2500" kern="1200"/>
        </a:p>
      </dsp:txBody>
      <dsp:txXfrm>
        <a:off x="1630948" y="1765699"/>
        <a:ext cx="9889538" cy="1412076"/>
      </dsp:txXfrm>
    </dsp:sp>
    <dsp:sp modelId="{711E37BD-A2A0-4D21-9807-B7B989B927DF}">
      <dsp:nvSpPr>
        <dsp:cNvPr id="0" name=""/>
        <dsp:cNvSpPr/>
      </dsp:nvSpPr>
      <dsp:spPr>
        <a:xfrm>
          <a:off x="0" y="3530794"/>
          <a:ext cx="11520487" cy="14120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E848B-7AC6-42E6-AB5B-89A56B998F30}">
      <dsp:nvSpPr>
        <dsp:cNvPr id="0" name=""/>
        <dsp:cNvSpPr/>
      </dsp:nvSpPr>
      <dsp:spPr>
        <a:xfrm>
          <a:off x="427153" y="3848512"/>
          <a:ext cx="776642" cy="7766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1E06F-A4C6-4B81-AB97-FBB2D27B5BDE}">
      <dsp:nvSpPr>
        <dsp:cNvPr id="0" name=""/>
        <dsp:cNvSpPr/>
      </dsp:nvSpPr>
      <dsp:spPr>
        <a:xfrm>
          <a:off x="1630948" y="3530794"/>
          <a:ext cx="9889538" cy="141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445" tIns="149445" rIns="149445" bIns="14944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дополнительные условия трудового договора.</a:t>
          </a:r>
          <a:endParaRPr lang="en-US" sz="2500" kern="1200"/>
        </a:p>
      </dsp:txBody>
      <dsp:txXfrm>
        <a:off x="1630948" y="3530794"/>
        <a:ext cx="9889538" cy="1412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098AF-554D-472D-9428-8B0AB3ED571A}">
      <dsp:nvSpPr>
        <dsp:cNvPr id="0" name=""/>
        <dsp:cNvSpPr/>
      </dsp:nvSpPr>
      <dsp:spPr>
        <a:xfrm>
          <a:off x="0" y="48406"/>
          <a:ext cx="6172199" cy="1550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Перевод</a:t>
          </a:r>
          <a:endParaRPr lang="en-US" sz="2200" kern="1200" dirty="0"/>
        </a:p>
      </dsp:txBody>
      <dsp:txXfrm>
        <a:off x="75666" y="124072"/>
        <a:ext cx="6020867" cy="1398698"/>
      </dsp:txXfrm>
    </dsp:sp>
    <dsp:sp modelId="{2D0022C6-4902-4423-9BCF-0CFCAC656E3B}">
      <dsp:nvSpPr>
        <dsp:cNvPr id="0" name=""/>
        <dsp:cNvSpPr/>
      </dsp:nvSpPr>
      <dsp:spPr>
        <a:xfrm>
          <a:off x="0" y="1661797"/>
          <a:ext cx="6172199" cy="1550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Перемещение</a:t>
          </a:r>
          <a:endParaRPr lang="en-US" sz="2200" kern="1200" dirty="0"/>
        </a:p>
      </dsp:txBody>
      <dsp:txXfrm>
        <a:off x="75666" y="1737463"/>
        <a:ext cx="6020867" cy="1398698"/>
      </dsp:txXfrm>
    </dsp:sp>
    <dsp:sp modelId="{9BF594D5-18CC-489F-9F5A-CA5A32982BF6}">
      <dsp:nvSpPr>
        <dsp:cNvPr id="0" name=""/>
        <dsp:cNvSpPr/>
      </dsp:nvSpPr>
      <dsp:spPr>
        <a:xfrm>
          <a:off x="0" y="3275187"/>
          <a:ext cx="6172199" cy="1550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effectLst/>
            </a:rPr>
            <a:t>изменение определенных сторонами условий трудового договора по причинам, связанным с изменением организационных или технологических условий труда.</a:t>
          </a:r>
          <a:endParaRPr lang="en-US" sz="2200" kern="1200" dirty="0"/>
        </a:p>
      </dsp:txBody>
      <dsp:txXfrm>
        <a:off x="75666" y="3350853"/>
        <a:ext cx="6020867" cy="1398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9F4283-4F17-4994-8FE4-EF684116BE7F}" type="datetime1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F9B0BE-53F6-4AD2-81F8-326A6C7EB7CC}" type="datetime1">
              <a:rPr lang="ru-RU" noProof="0" smtClean="0"/>
              <a:t>12.03.2022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0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78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82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4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9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rtlCol="0"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rtlCol="0" anchor="ctr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76250"/>
            <a:ext cx="5795963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198" y="3073967"/>
            <a:ext cx="527276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rtlCol="0" anchor="ctr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9370" y="1783832"/>
            <a:ext cx="4402592" cy="3290338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68071"/>
            <a:ext cx="10515600" cy="805542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rtlCol="0"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rtlCol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rtlCol="0"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026" y="1724025"/>
            <a:ext cx="314325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51282" y="1712119"/>
            <a:ext cx="314280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1357414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48474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rtlCol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3808206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08236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rtlCol="0" anchor="b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9563" y="3118775"/>
            <a:ext cx="2927311" cy="308199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3118776"/>
            <a:ext cx="2926800" cy="308192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rtlCol="0" anchor="ctr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8091" y="2424864"/>
            <a:ext cx="4132800" cy="28332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22820" y="2424864"/>
            <a:ext cx="4131850" cy="28321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4445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4445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86099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86099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636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636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30620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30620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rtlCol="0"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2910543"/>
            <a:ext cx="50580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3523420"/>
            <a:ext cx="5058000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5142" y="2910543"/>
            <a:ext cx="5058397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142" y="3523420"/>
            <a:ext cx="5058397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7" y="3634443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7" y="4247320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3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0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10169" y="3956706"/>
            <a:ext cx="5109021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10169" y="4569583"/>
            <a:ext cx="5109021" cy="141211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6" y="1462743"/>
            <a:ext cx="5108400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836" y="2075621"/>
            <a:ext cx="5108400" cy="13914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0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Рисунок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9813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6" name="Рисунок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4524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8" name="Рисунок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59235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Текст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авнобедренный треугольник 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Равнобедренный треугольник 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авнобедренный треугольник 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33588" y="561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21034" y="2847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33588" y="5133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9" name="Текст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Рисунок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6711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Рисунок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8135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6" name="Рисунок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4955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7" name="Рисунок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3508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 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7571" y="1437538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4" name="Рисунок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7571" y="27156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7571" y="4043892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7571" y="53682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473" y="1713955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5" name="Текст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Текст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0" name="Текст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1" name="Рисунок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473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15151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3" name="Рисунок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15151" y="1713954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00613" y="1233488"/>
            <a:ext cx="699135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1450975"/>
            <a:ext cx="4065588" cy="45529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115204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745062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0675" y="1233488"/>
            <a:ext cx="39512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1415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7" name="Заполнитель диаграммы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79473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0622" y="1362696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9" name="Заполнитель диаграммы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00682" y="3781218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0" name="Заполнитель диаграммы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08643" y="1367561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Заполнитель диаграммы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198703" y="3786083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rtlCol="0"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n>
                <a:noFill/>
              </a:ln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 rtlCol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100" y="1638299"/>
            <a:ext cx="5346700" cy="438150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2603500"/>
            <a:ext cx="5495926" cy="35734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Рисунок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3619500"/>
            <a:ext cx="3997325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24" r="1" b="1523"/>
          <a:stretch/>
        </p:blipFill>
        <p:spPr>
          <a:xfrm>
            <a:off x="369888" y="1676400"/>
            <a:ext cx="5719763" cy="4056063"/>
          </a:xfrm>
        </p:spPr>
      </p:pic>
      <p:pic>
        <p:nvPicPr>
          <p:cNvPr id="2" name="Рисунок 1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62F7F1D-7821-4CDB-A2EE-7747D2E1A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21" r="-2" b="-2"/>
          <a:stretch/>
        </p:blipFill>
        <p:spPr>
          <a:xfrm>
            <a:off x="6167438" y="1676400"/>
            <a:ext cx="5719763" cy="405606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ru-RU" sz="6600" dirty="0"/>
              <a:t>Трудовой договор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C54BDA2-4BC3-40E6-BD2B-B34C55B9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ru-RU" sz="800" noProof="0"/>
          </a:p>
        </p:txBody>
      </p:sp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008" y="519830"/>
            <a:ext cx="5272764" cy="620306"/>
          </a:xfrm>
        </p:spPr>
        <p:txBody>
          <a:bodyPr anchor="b">
            <a:normAutofit/>
          </a:bodyPr>
          <a:lstStyle/>
          <a:p>
            <a:r>
              <a:rPr lang="ru-RU" sz="3400" dirty="0"/>
              <a:t>Современные профессии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008" y="1873098"/>
            <a:ext cx="5390954" cy="3264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СММ-менеджер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/>
              <a:t>Арт-консультант 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/>
              <a:t>И др.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A3EBC8-D1CA-48E4-BEA0-61BCA03A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10</a:t>
            </a:fld>
            <a:endParaRPr lang="ru-RU" noProof="0"/>
          </a:p>
        </p:txBody>
      </p:sp>
      <p:pic>
        <p:nvPicPr>
          <p:cNvPr id="5122" name="Picture 2" descr="SMM-менеджер: кто это, чем он занимается и сколько зарабатывает">
            <a:extLst>
              <a:ext uri="{FF2B5EF4-FFF2-40B4-BE49-F238E27FC236}">
                <a16:creationId xmlns:a16="http://schemas.microsoft.com/office/drawing/2014/main" id="{9E612629-85D9-4A88-8B99-BC084483F2D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155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46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rmAutofit/>
          </a:bodyPr>
          <a:lstStyle/>
          <a:p>
            <a:r>
              <a:rPr lang="ru-RU" sz="3400" dirty="0"/>
              <a:t>Обязательные условия трудового договора согласно ч. 2 ст. 57 ТК РФ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008" y="3073967"/>
            <a:ext cx="5390954" cy="3264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Дата начала работы;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договор срочный – срок его действия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/>
          </a:p>
          <a:p>
            <a:endParaRPr lang="ru-RU" sz="1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A3EBC8-D1CA-48E4-BEA0-61BCA03A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11</a:t>
            </a:fld>
            <a:endParaRPr lang="ru-RU" noProof="0"/>
          </a:p>
        </p:txBody>
      </p:sp>
      <p:pic>
        <p:nvPicPr>
          <p:cNvPr id="6146" name="Picture 2" descr="Пишем и читаем даты на английском языке">
            <a:extLst>
              <a:ext uri="{FF2B5EF4-FFF2-40B4-BE49-F238E27FC236}">
                <a16:creationId xmlns:a16="http://schemas.microsoft.com/office/drawing/2014/main" id="{A71748BD-A9B5-4630-977B-C1736C4A649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18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3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rmAutofit/>
          </a:bodyPr>
          <a:lstStyle/>
          <a:p>
            <a:r>
              <a:rPr lang="ru-RU" sz="3400" dirty="0"/>
              <a:t>Обязательные условия трудового договора согласно ч. 2 ст. 57 ТК РФ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Условия об оплате труда</a:t>
            </a:r>
          </a:p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размер тарифной ставки или оклада (должностного оклада) работника, доплаты, надбавки и поощрительные выплаты);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A3EBC8-D1CA-48E4-BEA0-61BCA03A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ru-RU" sz="800" noProof="0"/>
          </a:p>
        </p:txBody>
      </p:sp>
      <p:pic>
        <p:nvPicPr>
          <p:cNvPr id="7172" name="Picture 4" descr="Поднять ЗП: Как обсуждать денежные вопросы? | Steppe">
            <a:extLst>
              <a:ext uri="{FF2B5EF4-FFF2-40B4-BE49-F238E27FC236}">
                <a16:creationId xmlns:a16="http://schemas.microsoft.com/office/drawing/2014/main" id="{3A6B78C0-6DF9-49D2-AF85-60C6135B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601" y="1687612"/>
            <a:ext cx="5138058" cy="363517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0397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rmAutofit/>
          </a:bodyPr>
          <a:lstStyle/>
          <a:p>
            <a:r>
              <a:rPr lang="ru-RU" sz="3400" dirty="0"/>
              <a:t>Обязательные условия трудового договора согласно ч. 2 ст. 57 ТК РФ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797" y="3073967"/>
            <a:ext cx="5460165" cy="3508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гарантии и компенсации за работу с вредными и (или) опасными условиями труда и характеристики условий труда на рабочем месте; </a:t>
            </a:r>
          </a:p>
          <a:p>
            <a:pPr marL="0" indent="0">
              <a:buNone/>
            </a:pPr>
            <a:r>
              <a:rPr lang="ru-RU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работник принимается на работу в соответствующих условиях, с указанием характеристик условий труда на рабочем месте;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A3EBC8-D1CA-48E4-BEA0-61BCA03A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ru-RU" sz="800" noProof="0"/>
          </a:p>
        </p:txBody>
      </p:sp>
      <p:pic>
        <p:nvPicPr>
          <p:cNvPr id="8196" name="Picture 4" descr="Создать мем &quot;шахтеры донбасса, шахтер рабочий, шахтёры на шахте киселевск.&quot;  - Картинки - Meme-arsenal.com">
            <a:extLst>
              <a:ext uri="{FF2B5EF4-FFF2-40B4-BE49-F238E27FC236}">
                <a16:creationId xmlns:a16="http://schemas.microsoft.com/office/drawing/2014/main" id="{22A3BF52-3EC4-4C57-980C-59006E46D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r="9636" b="-1"/>
          <a:stretch/>
        </p:blipFill>
        <p:spPr bwMode="auto">
          <a:xfrm>
            <a:off x="1117601" y="1016000"/>
            <a:ext cx="5138058" cy="4978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2188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85A29BDB-8C6C-4DF2-B73A-3A4C80FD8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8B3C294-3E6B-40BB-A0AC-270379374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95" y="701459"/>
            <a:ext cx="10221237" cy="976311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Ст. 14 Федерального закона от 28.12.2013 N 426-ФЗ (ред. от 30.12.2020) "О специальной оценке условий труда" (с изм. и доп., вступ. в силу с 01.01.2021)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B49B3879-D659-4C4C-8AA9-7A465A408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27" y="1853852"/>
            <a:ext cx="10734805" cy="4759889"/>
          </a:xfrm>
        </p:spPr>
        <p:txBody>
          <a:bodyPr>
            <a:normAutofit/>
          </a:bodyPr>
          <a:lstStyle/>
          <a:p>
            <a:pPr indent="342900"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Условия труда по степени вредности и (или) опасности подразделяются на четыре класса:</a:t>
            </a:r>
          </a:p>
          <a:p>
            <a:pPr indent="342900"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оптимальные, </a:t>
            </a:r>
          </a:p>
          <a:p>
            <a:pPr indent="342900"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допустимые, </a:t>
            </a:r>
          </a:p>
          <a:p>
            <a:pPr indent="342900" algn="l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редные;</a:t>
            </a:r>
          </a:p>
          <a:p>
            <a:pPr indent="342900"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опасные условия труда.</a:t>
            </a:r>
          </a:p>
        </p:txBody>
      </p:sp>
    </p:spTree>
    <p:extLst>
      <p:ext uri="{BB962C8B-B14F-4D97-AF65-F5344CB8AC3E}">
        <p14:creationId xmlns:p14="http://schemas.microsoft.com/office/powerpoint/2010/main" val="313658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Адвокатская тайна | Адвокатское бюро">
            <a:extLst>
              <a:ext uri="{FF2B5EF4-FFF2-40B4-BE49-F238E27FC236}">
                <a16:creationId xmlns:a16="http://schemas.microsoft.com/office/drawing/2014/main" id="{5164CA3E-433C-4E95-8954-AEA6015B88F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 r="1" b="8515"/>
          <a:stretch/>
        </p:blipFill>
        <p:spPr bwMode="auto">
          <a:xfrm>
            <a:off x="571500" y="10"/>
            <a:ext cx="6034088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22D6C0-C103-43DA-B52A-AF75C9555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>
            <a:normAutofit/>
          </a:bodyPr>
          <a:lstStyle/>
          <a:p>
            <a:r>
              <a:rPr lang="ru-RU" sz="3300"/>
              <a:t>2) Дополнительные условия трудового договора устанавливаются по соглашению сторон, их включение в трудовой договор не обязательно. </a:t>
            </a:r>
          </a:p>
        </p:txBody>
      </p:sp>
    </p:spTree>
    <p:extLst>
      <p:ext uri="{BB962C8B-B14F-4D97-AF65-F5344CB8AC3E}">
        <p14:creationId xmlns:p14="http://schemas.microsoft.com/office/powerpoint/2010/main" val="49388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нига &quot;Трудовой кодекс РФ на 20.02.2020 + путеводитель по судебной практике  и сравнительная таблица последних изменений&quot; - купить книгу в  интернет-магазине «Москва» ISBN: 978-5-392-31366-2, 1025338">
            <a:extLst>
              <a:ext uri="{FF2B5EF4-FFF2-40B4-BE49-F238E27FC236}">
                <a16:creationId xmlns:a16="http://schemas.microsoft.com/office/drawing/2014/main" id="{3D37AB53-5456-4FF7-A92D-37BB7457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847" y="0"/>
            <a:ext cx="430339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B6C1E1-1B5E-4E91-98AE-30AB1D0CA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>
            <a:normAutofit/>
          </a:bodyPr>
          <a:lstStyle/>
          <a:p>
            <a:r>
              <a:rPr lang="ru-RU" sz="4200"/>
              <a:t>Информационные условия (ч. 5 ст. 57 ТК РФ) </a:t>
            </a:r>
          </a:p>
        </p:txBody>
      </p:sp>
    </p:spTree>
    <p:extLst>
      <p:ext uri="{BB962C8B-B14F-4D97-AF65-F5344CB8AC3E}">
        <p14:creationId xmlns:p14="http://schemas.microsoft.com/office/powerpoint/2010/main" val="95657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59D935-3296-48B8-A8B0-DCA9657E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39" y="2557053"/>
            <a:ext cx="10708623" cy="2315572"/>
          </a:xfrm>
        </p:spPr>
        <p:txBody>
          <a:bodyPr anchor="ctr">
            <a:noAutofit/>
          </a:bodyPr>
          <a:lstStyle/>
          <a:p>
            <a:r>
              <a:rPr lang="ru-RU" sz="3600" b="1" dirty="0">
                <a:effectLst/>
              </a:rPr>
              <a:t>Условия</a:t>
            </a:r>
            <a:r>
              <a:rPr lang="ru-RU" sz="3600" dirty="0">
                <a:effectLst/>
              </a:rPr>
              <a:t>, установленные трудовым договором при его заключении (как обязательные, так и дополнительные), </a:t>
            </a:r>
            <a:r>
              <a:rPr lang="ru-RU" sz="3600" b="1" dirty="0">
                <a:effectLst/>
              </a:rPr>
              <a:t>могут быть изменены только по соглашению сторон трудового договора</a:t>
            </a:r>
            <a:r>
              <a:rPr lang="ru-RU" sz="3600" dirty="0">
                <a:effectLst/>
              </a:rPr>
              <a:t>, которое оформляется так же, как и сам трудовой договор — </a:t>
            </a:r>
            <a:r>
              <a:rPr lang="ru-RU" sz="3600" b="1" dirty="0">
                <a:effectLst/>
              </a:rPr>
              <a:t>в письменной форме </a:t>
            </a:r>
            <a:r>
              <a:rPr lang="ru-RU" sz="3600" b="1" u="sng" dirty="0">
                <a:effectLst/>
              </a:rPr>
              <a:t>в виде дополнительного соглашения</a:t>
            </a:r>
            <a:r>
              <a:rPr lang="ru-RU" sz="3600" u="sng" dirty="0">
                <a:effectLst/>
              </a:rPr>
              <a:t>. </a:t>
            </a:r>
            <a:endParaRPr lang="ru-RU" sz="3600" u="sng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E450EBB-4282-4F7E-94A8-D5F32375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66015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9FB47B7-A588-4683-82B9-AA9F729F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>
            <a:normAutofit/>
          </a:bodyPr>
          <a:lstStyle/>
          <a:p>
            <a:r>
              <a:rPr lang="ru-RU" sz="5100"/>
              <a:t>Вопрос 2. Заключение трудового договора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922809E-6A06-47FC-A4F1-9E9969EF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18</a:t>
            </a:fld>
            <a:endParaRPr lang="ru-RU" noProof="0"/>
          </a:p>
        </p:txBody>
      </p:sp>
      <p:pic>
        <p:nvPicPr>
          <p:cNvPr id="5" name="Видео 4" descr="Изображение выглядит как текст, челове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8235E927-92B1-469E-B860-15E69D996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591"/>
          <a:stretch/>
        </p:blipFill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658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7A1889-E1E4-4608-9DFD-CEE9462E7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772200"/>
            <a:ext cx="4416424" cy="2182811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Правила заключения ТД: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E3E920A-E3A9-4EBD-9548-2F840F251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3429001"/>
            <a:ext cx="4416424" cy="1626394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Соблюдение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возраста с которого допускается прием на работу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(ст. 63 ТК РФ)</a:t>
            </a:r>
            <a:endParaRPr lang="ru-RU" sz="2800" dirty="0"/>
          </a:p>
        </p:txBody>
      </p:sp>
      <p:pic>
        <p:nvPicPr>
          <p:cNvPr id="11266" name="Picture 2" descr="Как снять своего ребенка в рекламе - yourspeech.ru">
            <a:extLst>
              <a:ext uri="{FF2B5EF4-FFF2-40B4-BE49-F238E27FC236}">
                <a16:creationId xmlns:a16="http://schemas.microsoft.com/office/drawing/2014/main" id="{B0020CFD-9A97-4A89-9723-CD3FE194B06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5882"/>
          <a:stretch>
            <a:fillRect/>
          </a:stretch>
        </p:blipFill>
        <p:spPr bwMode="auto">
          <a:xfrm>
            <a:off x="6416731" y="600613"/>
            <a:ext cx="5713757" cy="470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515" y="708662"/>
            <a:ext cx="5272764" cy="517908"/>
          </a:xfrm>
        </p:spPr>
        <p:txBody>
          <a:bodyPr rtlCol="0"/>
          <a:lstStyle/>
          <a:p>
            <a:pPr rtl="0"/>
            <a:r>
              <a:rPr lang="ru-RU" dirty="0"/>
              <a:t>План лекции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515" y="1590804"/>
            <a:ext cx="5493471" cy="4558533"/>
          </a:xfrm>
        </p:spPr>
        <p:txBody>
          <a:bodyPr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Понятие и содержание трудового договора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Заключение трудового договора</a:t>
            </a:r>
          </a:p>
          <a:p>
            <a:pPr marL="457200" indent="-457200" rtl="0">
              <a:buFont typeface="+mj-lt"/>
              <a:buAutoNum type="arabicPeriod"/>
            </a:pPr>
            <a:r>
              <a:rPr lang="ru-RU" sz="2800" dirty="0"/>
              <a:t>Изменение трудового договора</a:t>
            </a:r>
          </a:p>
          <a:p>
            <a:pPr marL="457200" indent="-457200" rtl="0">
              <a:buFont typeface="+mj-lt"/>
              <a:buAutoNum type="arabicPeriod"/>
            </a:pPr>
            <a:r>
              <a:rPr lang="ru-RU" sz="2800" dirty="0"/>
              <a:t>Понятие и основания прекращения трудового договора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smtClean="0"/>
              <a:t>2</a:t>
            </a:fld>
            <a:endParaRPr lang="ru-RU"/>
          </a:p>
        </p:txBody>
      </p:sp>
      <p:pic>
        <p:nvPicPr>
          <p:cNvPr id="1028" name="Picture 4" descr="Счастливые Молодые Офисные Работники В Формальной Одежде Лицензионные фото  и стоковые изображения">
            <a:extLst>
              <a:ext uri="{FF2B5EF4-FFF2-40B4-BE49-F238E27FC236}">
                <a16:creationId xmlns:a16="http://schemas.microsoft.com/office/drawing/2014/main" id="{68A999AF-A521-4AE6-98FB-CFC7A6BE858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55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70D3E04-3DE1-493F-88C0-593F9FD1E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315233"/>
            <a:ext cx="4645024" cy="2647167"/>
          </a:xfrm>
        </p:spPr>
        <p:txBody>
          <a:bodyPr>
            <a:no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Запрещается требовать при заключении трудового договора документы, не предусмотренные действующим федеральным законодательством. </a:t>
            </a:r>
            <a:endParaRPr lang="ru-RU" sz="3200" dirty="0"/>
          </a:p>
        </p:txBody>
      </p:sp>
      <p:pic>
        <p:nvPicPr>
          <p:cNvPr id="12290" name="Picture 2" descr="Список необходимых документов при приеме на работу - Юридический советник">
            <a:extLst>
              <a:ext uri="{FF2B5EF4-FFF2-40B4-BE49-F238E27FC236}">
                <a16:creationId xmlns:a16="http://schemas.microsoft.com/office/drawing/2014/main" id="{1B818BF0-FCB8-405E-9FB0-D7319C09F9A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96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к получить СНИЛС в Севастополе, Саки, Крыму">
            <a:extLst>
              <a:ext uri="{FF2B5EF4-FFF2-40B4-BE49-F238E27FC236}">
                <a16:creationId xmlns:a16="http://schemas.microsoft.com/office/drawing/2014/main" id="{CF3AF326-D049-4A61-BFF9-BB1CC9E9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7" y="4079083"/>
            <a:ext cx="3974893" cy="25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44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B3F1575D-35B9-45E3-ACFE-61251C817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586EDE-328B-4123-9EAE-4DB0AA4FB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203" y="2752965"/>
            <a:ext cx="4986338" cy="3262311"/>
          </a:xfrm>
        </p:spPr>
        <p:txBody>
          <a:bodyPr>
            <a:normAutofit fontScale="90000"/>
          </a:bodyPr>
          <a:lstStyle/>
          <a:p>
            <a:r>
              <a:rPr lang="ru-RU" dirty="0"/>
              <a:t>3. Необходимо соблюдать форму трудового договора и порядок приема</a:t>
            </a:r>
          </a:p>
        </p:txBody>
      </p:sp>
    </p:spTree>
    <p:extLst>
      <p:ext uri="{BB962C8B-B14F-4D97-AF65-F5344CB8AC3E}">
        <p14:creationId xmlns:p14="http://schemas.microsoft.com/office/powerpoint/2010/main" val="302816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99A0E4-BB3A-4210-87A1-C8A09EC2E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Приказ Минтруда России от 19.05.2021 N 320н "Об утверждении формы, порядка ведения и хранения трудовых книжек" (Зарегистрировано в Минюсте России 01.06.2021 N 63748)</a:t>
            </a:r>
          </a:p>
        </p:txBody>
      </p:sp>
      <p:pic>
        <p:nvPicPr>
          <p:cNvPr id="14338" name="Picture 2" descr="Бланк документа &quot;Трудовая книжка&quot;, 88х125 мм, ГОЗНАК - купить на cайте  ОФИСМАГ. Недорого, доставка.">
            <a:extLst>
              <a:ext uri="{FF2B5EF4-FFF2-40B4-BE49-F238E27FC236}">
                <a16:creationId xmlns:a16="http://schemas.microsoft.com/office/drawing/2014/main" id="{8D5317AB-44DD-47AD-A6EC-8B509CE2C2C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783"/>
          <a:stretch>
            <a:fillRect/>
          </a:stretch>
        </p:blipFill>
        <p:spPr bwMode="auto">
          <a:xfrm>
            <a:off x="6602278" y="1255362"/>
            <a:ext cx="5589722" cy="47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3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7" y="88630"/>
            <a:ext cx="11520487" cy="755649"/>
          </a:xfrm>
        </p:spPr>
        <p:txBody>
          <a:bodyPr rtlCol="0" anchor="ctr">
            <a:normAutofit/>
          </a:bodyPr>
          <a:lstStyle/>
          <a:p>
            <a:pPr rtl="0"/>
            <a:r>
              <a:rPr lang="ru-RU" dirty="0"/>
              <a:t>Трудовая книжка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ru-RU" sz="800"/>
          </a:p>
        </p:txBody>
      </p:sp>
      <p:pic>
        <p:nvPicPr>
          <p:cNvPr id="13314" name="Picture 2" descr="Запись в трудовой книжке об увольнении по собственному желанию 2022">
            <a:extLst>
              <a:ext uri="{FF2B5EF4-FFF2-40B4-BE49-F238E27FC236}">
                <a16:creationId xmlns:a16="http://schemas.microsoft.com/office/drawing/2014/main" id="{A78A9C73-122E-418B-AE8A-6962D0150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4332" y="813524"/>
            <a:ext cx="8818536" cy="59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89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B7855D-2DE6-49A4-BA98-97404403C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8"/>
          <a:stretch/>
        </p:blipFill>
        <p:spPr>
          <a:xfrm>
            <a:off x="0" y="11"/>
            <a:ext cx="12191980" cy="6857989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3D4EB0-789C-4AB6-A9EE-59F783975877}"/>
              </a:ext>
            </a:extLst>
          </p:cNvPr>
          <p:cNvSpPr txBox="1"/>
          <p:nvPr/>
        </p:nvSpPr>
        <p:spPr>
          <a:xfrm>
            <a:off x="3454380" y="170592"/>
            <a:ext cx="8737600" cy="2182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7200" b="1" kern="120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Вопрос 3. Изменение трудового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196070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411260"/>
            <a:ext cx="3932237" cy="1600200"/>
          </a:xfrm>
        </p:spPr>
        <p:txBody>
          <a:bodyPr rtlCol="0" anchor="b">
            <a:noAutofit/>
          </a:bodyPr>
          <a:lstStyle/>
          <a:p>
            <a:r>
              <a:rPr lang="ru-RU" sz="4800" dirty="0"/>
              <a:t>Основания изменения трудового договора</a:t>
            </a:r>
            <a:endParaRPr lang="ru-RU" sz="4800" dirty="0">
              <a:effectLst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ru-RU" sz="800"/>
          </a:p>
        </p:txBody>
      </p:sp>
      <p:graphicFrame>
        <p:nvGraphicFramePr>
          <p:cNvPr id="16" name="Объект 12">
            <a:extLst>
              <a:ext uri="{FF2B5EF4-FFF2-40B4-BE49-F238E27FC236}">
                <a16:creationId xmlns:a16="http://schemas.microsoft.com/office/drawing/2014/main" id="{3CE27B32-B4E9-48D9-BEA2-D58D20C5D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84088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496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6000" dirty="0"/>
              <a:t> Понятие и содержание трудового договора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smtClean="0"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B9072A89-0671-4FE4-B7F5-0A983D1E76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EA20F-D5B7-480B-B68F-1F8A1520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>
            <a:normAutofit/>
          </a:bodyPr>
          <a:lstStyle/>
          <a:p>
            <a:r>
              <a:rPr lang="ru-RU" dirty="0">
                <a:effectLst/>
              </a:rPr>
              <a:t> Значение трудового договора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221DA8-EC88-4A70-B5E0-977D6F8E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ru-RU" sz="800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EA3358-606C-4B4D-9FEE-82925E90C736}"/>
              </a:ext>
            </a:extLst>
          </p:cNvPr>
          <p:cNvSpPr/>
          <p:nvPr/>
        </p:nvSpPr>
        <p:spPr>
          <a:xfrm>
            <a:off x="5423770" y="325677"/>
            <a:ext cx="1991638" cy="18162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Юридический факт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8C5B0C-9B60-4685-96C9-FC49D615D3BD}"/>
              </a:ext>
            </a:extLst>
          </p:cNvPr>
          <p:cNvSpPr/>
          <p:nvPr/>
        </p:nvSpPr>
        <p:spPr>
          <a:xfrm>
            <a:off x="7666154" y="260350"/>
            <a:ext cx="1991638" cy="18162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Письменный документ 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9145F2-B333-432B-9E67-84D9980C0319}"/>
              </a:ext>
            </a:extLst>
          </p:cNvPr>
          <p:cNvSpPr/>
          <p:nvPr/>
        </p:nvSpPr>
        <p:spPr>
          <a:xfrm>
            <a:off x="9876867" y="260350"/>
            <a:ext cx="1991638" cy="181627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Организационно-правовая форма занятости граждан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5C9EC5-8997-4F72-920E-5B00F714DA4D}"/>
              </a:ext>
            </a:extLst>
          </p:cNvPr>
          <p:cNvSpPr/>
          <p:nvPr/>
        </p:nvSpPr>
        <p:spPr>
          <a:xfrm>
            <a:off x="5400675" y="2322425"/>
            <a:ext cx="1991638" cy="181627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нститут трудового права</a:t>
            </a:r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DF9CAB4-FDB2-4B59-AE80-173675E6FD58}"/>
              </a:ext>
            </a:extLst>
          </p:cNvPr>
          <p:cNvSpPr/>
          <p:nvPr/>
        </p:nvSpPr>
        <p:spPr>
          <a:xfrm>
            <a:off x="7666154" y="2322425"/>
            <a:ext cx="1991638" cy="1816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ACE77B-C837-4F51-84CF-83EC87857756}"/>
              </a:ext>
            </a:extLst>
          </p:cNvPr>
          <p:cNvSpPr/>
          <p:nvPr/>
        </p:nvSpPr>
        <p:spPr>
          <a:xfrm>
            <a:off x="9876867" y="2322425"/>
            <a:ext cx="1991638" cy="1816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28F46EF-F6B5-4A18-90AF-1A9336BBC45E}"/>
              </a:ext>
            </a:extLst>
          </p:cNvPr>
          <p:cNvSpPr/>
          <p:nvPr/>
        </p:nvSpPr>
        <p:spPr>
          <a:xfrm>
            <a:off x="5423770" y="4358295"/>
            <a:ext cx="1991638" cy="1816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B51B847-ABD8-4059-BABA-605984AA4608}"/>
              </a:ext>
            </a:extLst>
          </p:cNvPr>
          <p:cNvSpPr/>
          <p:nvPr/>
        </p:nvSpPr>
        <p:spPr>
          <a:xfrm>
            <a:off x="7634483" y="4384500"/>
            <a:ext cx="1991638" cy="1816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66E13DB-D42B-4737-94AB-3560A1ECE065}"/>
              </a:ext>
            </a:extLst>
          </p:cNvPr>
          <p:cNvSpPr/>
          <p:nvPr/>
        </p:nvSpPr>
        <p:spPr>
          <a:xfrm>
            <a:off x="9900324" y="4358295"/>
            <a:ext cx="1991638" cy="1816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5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FF4F4-D17F-4E22-B84C-8837BB86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 anchor="ctr">
            <a:normAutofit/>
          </a:bodyPr>
          <a:lstStyle/>
          <a:p>
            <a:r>
              <a:rPr lang="ru-RU" dirty="0"/>
              <a:t>Трудовой договор – это (ст. 56 ТК РФ)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24CF1-7D98-4BA5-9F36-7975B68AA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460500"/>
            <a:ext cx="5795963" cy="4967287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между работодателем и работником, в соответствии с которым работодатель обязуется предоставить работнику работу по обусловленной трудовой функции, обеспечить условия труда, предусмотренные трудовым законодательством и иными нормативными правовыми актами, содержащими нормы трудового права, коллективным договором, соглашениями, локальными нормативными актами и данным соглашением, своевременно и в полном размере выплачивать работнику заработную плату, а работник обязуется лично выполнять определенную этим соглашением трудовую функцию в интересах, под управлением и контролем работодателя, соблюдать правила внутреннего трудового распорядка, действующие у данного работодателя.</a:t>
            </a:r>
          </a:p>
          <a:p>
            <a:endParaRPr lang="ru-RU" sz="17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5525C5-8299-4FDD-9E6C-52A2B54C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ru-RU" sz="800" noProof="0"/>
          </a:p>
        </p:txBody>
      </p:sp>
      <p:pic>
        <p:nvPicPr>
          <p:cNvPr id="2050" name="Picture 2" descr="Срочный трудовой договор на 2021 год: образец заполнения">
            <a:extLst>
              <a:ext uri="{FF2B5EF4-FFF2-40B4-BE49-F238E27FC236}">
                <a16:creationId xmlns:a16="http://schemas.microsoft.com/office/drawing/2014/main" id="{F0C99F40-8BBD-404B-AA8D-6B65F3D5FC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r="14338"/>
          <a:stretch>
            <a:fillRect/>
          </a:stretch>
        </p:blipFill>
        <p:spPr bwMode="auto">
          <a:xfrm>
            <a:off x="6096000" y="1460500"/>
            <a:ext cx="5795963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68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ABAD17F-5BD6-4A5F-813C-C37A1515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anchor="ctr">
            <a:normAutofit/>
          </a:bodyPr>
          <a:lstStyle/>
          <a:p>
            <a:r>
              <a:rPr lang="ru-RU" sz="2800"/>
              <a:t>Совокупность условий трудового договора составляет его содержание.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1913C55-548C-4D1C-8157-63B62103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ru-RU" sz="800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ru-RU" sz="800" noProof="0"/>
          </a:p>
        </p:txBody>
      </p:sp>
      <p:graphicFrame>
        <p:nvGraphicFramePr>
          <p:cNvPr id="13" name="Text Placeholder 2">
            <a:extLst>
              <a:ext uri="{FF2B5EF4-FFF2-40B4-BE49-F238E27FC236}">
                <a16:creationId xmlns:a16="http://schemas.microsoft.com/office/drawing/2014/main" id="{654D9F9C-F227-40C5-A8F1-590F7E0B88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558095"/>
              </p:ext>
            </p:extLst>
          </p:nvPr>
        </p:nvGraphicFramePr>
        <p:xfrm>
          <a:off x="371474" y="1233488"/>
          <a:ext cx="11520487" cy="494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157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885BAD7-E3F9-4A4C-803F-AF3A287E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anchor="ctr">
            <a:normAutofit/>
          </a:bodyPr>
          <a:lstStyle/>
          <a:p>
            <a:r>
              <a:rPr lang="ru-RU" dirty="0"/>
              <a:t>Сведения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92C3EAD-F4B4-415A-B5E5-2DFDD3AB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6" y="1107978"/>
            <a:ext cx="11653966" cy="5275089"/>
          </a:xfrm>
        </p:spPr>
        <p:txBody>
          <a:bodyPr>
            <a:normAutofit/>
          </a:bodyPr>
          <a:lstStyle/>
          <a:p>
            <a:pPr indent="450215" algn="just"/>
            <a:r>
              <a:rPr lang="ru-RU" sz="2400" b="1" dirty="0">
                <a:effectLst/>
              </a:rPr>
              <a:t>Сведения о работнике</a:t>
            </a:r>
            <a:r>
              <a:rPr lang="ru-RU" sz="2400" dirty="0">
                <a:effectLst/>
              </a:rPr>
              <a:t> включают его фамилию, имя, отчество и информацию о документах, удостоверяющих личность (к таковым относятся паспорт, военный билет, временное удостоверение личности, водительское удостоверение).</a:t>
            </a:r>
          </a:p>
          <a:p>
            <a:pPr indent="450215"/>
            <a:r>
              <a:rPr lang="ru-RU" sz="2400" b="1" dirty="0">
                <a:effectLst/>
              </a:rPr>
              <a:t>Сведения о работодателе</a:t>
            </a:r>
            <a:r>
              <a:rPr lang="ru-RU" sz="2400" dirty="0">
                <a:effectLst/>
              </a:rPr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</a:rPr>
              <a:t>юридическое лицо – полное наименование с указанием организационно-правовой формы, идентификационный номер налогоплательщика, должность представителя работодателя, подписывающего трудовой договор, и правовой акт, в силу которого данный субъект наделен полномочиями заключать трудовые договоры (устав организации, доверенность, положение о должности, приказ и др.)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</a:rPr>
              <a:t>физическое лицо – фамилия, имя, отчество, сведения о документах, удостоверяющих личность, идентификационный номер налогоплательщика (если в качестве работодателя выступает индивидуальный предприниматель без образования юридического лица).</a:t>
            </a:r>
          </a:p>
          <a:p>
            <a:endParaRPr lang="ru-RU" sz="24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A4BA397-F124-4F8F-A231-D89672FD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820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815140"/>
            <a:ext cx="4416424" cy="2182811"/>
          </a:xfrm>
        </p:spPr>
        <p:txBody>
          <a:bodyPr anchor="b">
            <a:normAutofit/>
          </a:bodyPr>
          <a:lstStyle/>
          <a:p>
            <a:r>
              <a:rPr lang="ru-RU" sz="3800" dirty="0"/>
              <a:t>Обязательные условия трудового договора согласно ч. 2 ст. 57 ТК РФ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</a:rPr>
              <a:t>1. место работы;</a:t>
            </a:r>
            <a:endParaRPr lang="ru-RU" sz="3200" dirty="0"/>
          </a:p>
        </p:txBody>
      </p:sp>
      <p:pic>
        <p:nvPicPr>
          <p:cNvPr id="3076" name="Picture 4" descr="Пустой стул с ноутбуком на столе в офисе — Вода, Отсутствие - Stock Photo |  #225285882">
            <a:extLst>
              <a:ext uri="{FF2B5EF4-FFF2-40B4-BE49-F238E27FC236}">
                <a16:creationId xmlns:a16="http://schemas.microsoft.com/office/drawing/2014/main" id="{CF015BD5-5033-4915-A2BE-237288488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40" y="935789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5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A28412-BB92-4AC0-92C7-0FACFC3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rmAutofit/>
          </a:bodyPr>
          <a:lstStyle/>
          <a:p>
            <a:r>
              <a:rPr lang="ru-RU" sz="3400" dirty="0"/>
              <a:t>Обязательные условия трудового договора согласно ч. 2 ст. 57 ТК РФ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A1745A4-BAC2-4451-ACC4-28FE2EFF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008" y="3073967"/>
            <a:ext cx="5390954" cy="3264203"/>
          </a:xfrm>
        </p:spPr>
        <p:txBody>
          <a:bodyPr>
            <a:normAutofit/>
          </a:bodyPr>
          <a:lstStyle/>
          <a:p>
            <a:r>
              <a:rPr lang="ru-RU" sz="1900" dirty="0"/>
              <a:t>2 Трудовая функция</a:t>
            </a:r>
            <a:r>
              <a:rPr lang="ru-RU" sz="1900" dirty="0">
                <a:effectLst/>
              </a:rPr>
              <a:t>;</a:t>
            </a:r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КВАЛИФИКАЦИОННЫЙ СПРАВОЧНИК ДОЛЖНОСТЕЙ РУКОВОДИТЕЛЕЙ, СПЕЦИАЛИСТОВ И СЛУЖАЩИХ</a:t>
            </a:r>
          </a:p>
          <a:p>
            <a:endParaRPr lang="ru-RU" sz="1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A3EBC8-D1CA-48E4-BEA0-61BCA03A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9</a:t>
            </a:fld>
            <a:endParaRPr lang="ru-RU" noProof="0"/>
          </a:p>
        </p:txBody>
      </p:sp>
      <p:pic>
        <p:nvPicPr>
          <p:cNvPr id="4098" name="Picture 2" descr="Профессия пекаря: преимущества и недостатки">
            <a:extLst>
              <a:ext uri="{FF2B5EF4-FFF2-40B4-BE49-F238E27FC236}">
                <a16:creationId xmlns:a16="http://schemas.microsoft.com/office/drawing/2014/main" id="{F0924758-B429-4914-92B5-A30E8C0AF23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15647"/>
          <a:stretch>
            <a:fillRect/>
          </a:stretch>
        </p:blipFill>
        <p:spPr bwMode="auto">
          <a:xfrm>
            <a:off x="1117600" y="1016000"/>
            <a:ext cx="5138738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24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618_TF34126823.potx" id="{2A2B90EE-F7B7-4AA0-886C-21693E76F675}" vid="{B23C314D-BB01-4560-816A-26FDC505E1B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яркая блочная презентация</Template>
  <TotalTime>760</TotalTime>
  <Words>726</Words>
  <Application>Microsoft Macintosh PowerPoint</Application>
  <PresentationFormat>Широкоэкранный</PresentationFormat>
  <Paragraphs>89</Paragraphs>
  <Slides>25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Трудовой договор</vt:lpstr>
      <vt:lpstr>План лекции</vt:lpstr>
      <vt:lpstr> Понятие и содержание трудового договора</vt:lpstr>
      <vt:lpstr> Значение трудового договора</vt:lpstr>
      <vt:lpstr>Трудовой договор – это (ст. 56 ТК РФ)</vt:lpstr>
      <vt:lpstr>Совокупность условий трудового договора составляет его содержание. </vt:lpstr>
      <vt:lpstr>Сведения </vt:lpstr>
      <vt:lpstr>Обязательные условия трудового договора согласно ч. 2 ст. 57 ТК РФ </vt:lpstr>
      <vt:lpstr>Обязательные условия трудового договора согласно ч. 2 ст. 57 ТК РФ </vt:lpstr>
      <vt:lpstr>Современные профессии</vt:lpstr>
      <vt:lpstr>Обязательные условия трудового договора согласно ч. 2 ст. 57 ТК РФ </vt:lpstr>
      <vt:lpstr>Обязательные условия трудового договора согласно ч. 2 ст. 57 ТК РФ </vt:lpstr>
      <vt:lpstr>Обязательные условия трудового договора согласно ч. 2 ст. 57 ТК РФ </vt:lpstr>
      <vt:lpstr>Ст. 14 Федерального закона от 28.12.2013 N 426-ФЗ (ред. от 30.12.2020) "О специальной оценке условий труда" (с изм. и доп., вступ. в силу с 01.01.2021)</vt:lpstr>
      <vt:lpstr>2) Дополнительные условия трудового договора устанавливаются по соглашению сторон, их включение в трудовой договор не обязательно. </vt:lpstr>
      <vt:lpstr>Информационные условия (ч. 5 ст. 57 ТК РФ) </vt:lpstr>
      <vt:lpstr>Условия, установленные трудовым договором при его заключении (как обязательные, так и дополнительные), могут быть изменены только по соглашению сторон трудового договора, которое оформляется так же, как и сам трудовой договор — в письменной форме в виде дополнительного соглашения. </vt:lpstr>
      <vt:lpstr>Вопрос 2. Заключение трудового договора</vt:lpstr>
      <vt:lpstr>Правила заключения ТД:</vt:lpstr>
      <vt:lpstr>2. Запрещается требовать при заключении трудового договора документы, не предусмотренные действующим федеральным законодательством. </vt:lpstr>
      <vt:lpstr>3. Необходимо соблюдать форму трудового договора и порядок приема</vt:lpstr>
      <vt:lpstr>Приказ Минтруда России от 19.05.2021 N 320н "Об утверждении формы, порядка ведения и хранения трудовых книжек" (Зарегистрировано в Минюсте России 01.06.2021 N 63748)</vt:lpstr>
      <vt:lpstr>Трудовая книжка</vt:lpstr>
      <vt:lpstr>Презентация PowerPoint</vt:lpstr>
      <vt:lpstr>Основания изменения трудового договора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Трудовой договор</dc:title>
  <dc:creator>Анастасия Цыганова</dc:creator>
  <cp:lastModifiedBy>Анастасия Цыганова</cp:lastModifiedBy>
  <cp:revision>1</cp:revision>
  <dcterms:created xsi:type="dcterms:W3CDTF">2022-03-10T16:18:51Z</dcterms:created>
  <dcterms:modified xsi:type="dcterms:W3CDTF">2022-03-12T05:27:43Z</dcterms:modified>
</cp:coreProperties>
</file>