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9" r:id="rId12"/>
    <p:sldId id="267" r:id="rId13"/>
    <p:sldId id="268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1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9FC789-2A44-4CCA-8EDD-CC36A128C0E8}" v="5" dt="2022-04-14T17:12:14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5392"/>
  </p:normalViewPr>
  <p:slideViewPr>
    <p:cSldViewPr snapToGrid="0">
      <p:cViewPr varScale="1">
        <p:scale>
          <a:sx n="101" d="100"/>
          <a:sy n="101" d="100"/>
        </p:scale>
        <p:origin x="4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астасия Цыганова" userId="d852e87165199a86" providerId="LiveId" clId="{B79FC789-2A44-4CCA-8EDD-CC36A128C0E8}"/>
    <pc:docChg chg="undo redo custSel addSld delSld modSld">
      <pc:chgData name="Анастасия Цыганова" userId="d852e87165199a86" providerId="LiveId" clId="{B79FC789-2A44-4CCA-8EDD-CC36A128C0E8}" dt="2022-04-14T17:16:59.458" v="1609" actId="26606"/>
      <pc:docMkLst>
        <pc:docMk/>
      </pc:docMkLst>
      <pc:sldChg chg="modSp mod">
        <pc:chgData name="Анастасия Цыганова" userId="d852e87165199a86" providerId="LiveId" clId="{B79FC789-2A44-4CCA-8EDD-CC36A128C0E8}" dt="2022-04-14T16:20:14.176" v="876" actId="20577"/>
        <pc:sldMkLst>
          <pc:docMk/>
          <pc:sldMk cId="1875678315" sldId="257"/>
        </pc:sldMkLst>
        <pc:spChg chg="mod">
          <ac:chgData name="Анастасия Цыганова" userId="d852e87165199a86" providerId="LiveId" clId="{B79FC789-2A44-4CCA-8EDD-CC36A128C0E8}" dt="2022-04-14T16:20:14.176" v="876" actId="20577"/>
          <ac:spMkLst>
            <pc:docMk/>
            <pc:sldMk cId="1875678315" sldId="257"/>
            <ac:spMk id="3" creationId="{056D157A-AE47-40A3-9E27-68DA3FE069CA}"/>
          </ac:spMkLst>
        </pc:spChg>
      </pc:sldChg>
      <pc:sldChg chg="modSp mod">
        <pc:chgData name="Анастасия Цыганова" userId="d852e87165199a86" providerId="LiveId" clId="{B79FC789-2A44-4CCA-8EDD-CC36A128C0E8}" dt="2022-04-14T15:21:45.192" v="224" actId="1076"/>
        <pc:sldMkLst>
          <pc:docMk/>
          <pc:sldMk cId="36104221" sldId="258"/>
        </pc:sldMkLst>
        <pc:spChg chg="mod">
          <ac:chgData name="Анастасия Цыганова" userId="d852e87165199a86" providerId="LiveId" clId="{B79FC789-2A44-4CCA-8EDD-CC36A128C0E8}" dt="2022-04-14T15:21:45.192" v="224" actId="1076"/>
          <ac:spMkLst>
            <pc:docMk/>
            <pc:sldMk cId="36104221" sldId="258"/>
            <ac:spMk id="2" creationId="{9C0958E2-E5C6-41F6-8026-17BC1137B58C}"/>
          </ac:spMkLst>
        </pc:spChg>
      </pc:sldChg>
      <pc:sldChg chg="addSp modSp new mod setBg">
        <pc:chgData name="Анастасия Цыганова" userId="d852e87165199a86" providerId="LiveId" clId="{B79FC789-2A44-4CCA-8EDD-CC36A128C0E8}" dt="2022-04-14T15:45:07.989" v="252" actId="1076"/>
        <pc:sldMkLst>
          <pc:docMk/>
          <pc:sldMk cId="2269629645" sldId="259"/>
        </pc:sldMkLst>
        <pc:spChg chg="mod">
          <ac:chgData name="Анастасия Цыганова" userId="d852e87165199a86" providerId="LiveId" clId="{B79FC789-2A44-4CCA-8EDD-CC36A128C0E8}" dt="2022-04-14T15:45:07.989" v="252" actId="1076"/>
          <ac:spMkLst>
            <pc:docMk/>
            <pc:sldMk cId="2269629645" sldId="259"/>
            <ac:spMk id="2" creationId="{7B7ADDC4-AE4C-4558-968D-BD6E87F90784}"/>
          </ac:spMkLst>
        </pc:spChg>
        <pc:spChg chg="mod">
          <ac:chgData name="Анастасия Цыганова" userId="d852e87165199a86" providerId="LiveId" clId="{B79FC789-2A44-4CCA-8EDD-CC36A128C0E8}" dt="2022-04-14T15:45:03.848" v="251" actId="1076"/>
          <ac:spMkLst>
            <pc:docMk/>
            <pc:sldMk cId="2269629645" sldId="259"/>
            <ac:spMk id="3" creationId="{6259ECA9-72CE-4B9C-B973-81AA211DF839}"/>
          </ac:spMkLst>
        </pc:spChg>
        <pc:spChg chg="add">
          <ac:chgData name="Анастасия Цыганова" userId="d852e87165199a86" providerId="LiveId" clId="{B79FC789-2A44-4CCA-8EDD-CC36A128C0E8}" dt="2022-04-14T15:24:14.614" v="226" actId="26606"/>
          <ac:spMkLst>
            <pc:docMk/>
            <pc:sldMk cId="2269629645" sldId="259"/>
            <ac:spMk id="8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5:24:14.614" v="226" actId="26606"/>
          <ac:spMkLst>
            <pc:docMk/>
            <pc:sldMk cId="2269629645" sldId="259"/>
            <ac:spMk id="10" creationId="{181CC2FD-F5D2-4415-8486-46858CC427A4}"/>
          </ac:spMkLst>
        </pc:spChg>
        <pc:spChg chg="add">
          <ac:chgData name="Анастасия Цыганова" userId="d852e87165199a86" providerId="LiveId" clId="{B79FC789-2A44-4CCA-8EDD-CC36A128C0E8}" dt="2022-04-14T15:24:14.614" v="226" actId="26606"/>
          <ac:spMkLst>
            <pc:docMk/>
            <pc:sldMk cId="2269629645" sldId="259"/>
            <ac:spMk id="12" creationId="{DA1A4301-6FFC-4C82-A1FA-7634D8CAA8F5}"/>
          </ac:spMkLst>
        </pc:spChg>
        <pc:spChg chg="add">
          <ac:chgData name="Анастасия Цыганова" userId="d852e87165199a86" providerId="LiveId" clId="{B79FC789-2A44-4CCA-8EDD-CC36A128C0E8}" dt="2022-04-14T15:24:14.614" v="226" actId="26606"/>
          <ac:spMkLst>
            <pc:docMk/>
            <pc:sldMk cId="2269629645" sldId="259"/>
            <ac:spMk id="14" creationId="{E1063619-981B-4E62-A26E-E345BB3080BA}"/>
          </ac:spMkLst>
        </pc:spChg>
        <pc:grpChg chg="add">
          <ac:chgData name="Анастасия Цыганова" userId="d852e87165199a86" providerId="LiveId" clId="{B79FC789-2A44-4CCA-8EDD-CC36A128C0E8}" dt="2022-04-14T15:24:14.614" v="226" actId="26606"/>
          <ac:grpSpMkLst>
            <pc:docMk/>
            <pc:sldMk cId="2269629645" sldId="259"/>
            <ac:grpSpMk id="16" creationId="{8323DD1D-77DE-48B2-A0A0-6265801531E5}"/>
          </ac:grpSpMkLst>
        </pc:grpChg>
      </pc:sldChg>
      <pc:sldChg chg="addSp modSp new mod setBg">
        <pc:chgData name="Анастасия Цыганова" userId="d852e87165199a86" providerId="LiveId" clId="{B79FC789-2A44-4CCA-8EDD-CC36A128C0E8}" dt="2022-04-14T15:47:40.223" v="375" actId="20577"/>
        <pc:sldMkLst>
          <pc:docMk/>
          <pc:sldMk cId="1737251417" sldId="260"/>
        </pc:sldMkLst>
        <pc:spChg chg="mod">
          <ac:chgData name="Анастасия Цыганова" userId="d852e87165199a86" providerId="LiveId" clId="{B79FC789-2A44-4CCA-8EDD-CC36A128C0E8}" dt="2022-04-14T15:46:51.442" v="300" actId="14100"/>
          <ac:spMkLst>
            <pc:docMk/>
            <pc:sldMk cId="1737251417" sldId="260"/>
            <ac:spMk id="2" creationId="{9ACDE3BE-FDF3-456B-B7A6-96567CAAF0A1}"/>
          </ac:spMkLst>
        </pc:spChg>
        <pc:spChg chg="mod">
          <ac:chgData name="Анастасия Цыганова" userId="d852e87165199a86" providerId="LiveId" clId="{B79FC789-2A44-4CCA-8EDD-CC36A128C0E8}" dt="2022-04-14T15:47:40.223" v="375" actId="20577"/>
          <ac:spMkLst>
            <pc:docMk/>
            <pc:sldMk cId="1737251417" sldId="260"/>
            <ac:spMk id="3" creationId="{AE23BF2B-3503-44C8-ABD6-A9AE94C4C2E9}"/>
          </ac:spMkLst>
        </pc:spChg>
        <pc:spChg chg="add">
          <ac:chgData name="Анастасия Цыганова" userId="d852e87165199a86" providerId="LiveId" clId="{B79FC789-2A44-4CCA-8EDD-CC36A128C0E8}" dt="2022-04-14T15:45:29.645" v="254" actId="26606"/>
          <ac:spMkLst>
            <pc:docMk/>
            <pc:sldMk cId="1737251417" sldId="260"/>
            <ac:spMk id="8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5:45:29.645" v="254" actId="26606"/>
          <ac:spMkLst>
            <pc:docMk/>
            <pc:sldMk cId="1737251417" sldId="260"/>
            <ac:spMk id="10" creationId="{171D79C9-FD78-4D11-A424-0002509BD3FF}"/>
          </ac:spMkLst>
        </pc:spChg>
        <pc:spChg chg="add">
          <ac:chgData name="Анастасия Цыганова" userId="d852e87165199a86" providerId="LiveId" clId="{B79FC789-2A44-4CCA-8EDD-CC36A128C0E8}" dt="2022-04-14T15:45:29.645" v="254" actId="26606"/>
          <ac:spMkLst>
            <pc:docMk/>
            <pc:sldMk cId="1737251417" sldId="260"/>
            <ac:spMk id="12" creationId="{FB6DB01C-9C1F-4164-99EC-F0C2A75CD131}"/>
          </ac:spMkLst>
        </pc:spChg>
        <pc:spChg chg="add">
          <ac:chgData name="Анастасия Цыганова" userId="d852e87165199a86" providerId="LiveId" clId="{B79FC789-2A44-4CCA-8EDD-CC36A128C0E8}" dt="2022-04-14T15:45:29.645" v="254" actId="26606"/>
          <ac:spMkLst>
            <pc:docMk/>
            <pc:sldMk cId="1737251417" sldId="260"/>
            <ac:spMk id="14" creationId="{919796AB-81F4-4FC8-8171-F4BECA869B0A}"/>
          </ac:spMkLst>
        </pc:spChg>
        <pc:spChg chg="add">
          <ac:chgData name="Анастасия Цыганова" userId="d852e87165199a86" providerId="LiveId" clId="{B79FC789-2A44-4CCA-8EDD-CC36A128C0E8}" dt="2022-04-14T15:45:29.645" v="254" actId="26606"/>
          <ac:spMkLst>
            <pc:docMk/>
            <pc:sldMk cId="1737251417" sldId="260"/>
            <ac:spMk id="16" creationId="{DA1A4301-6FFC-4C82-A1FA-7634D8CAA8F5}"/>
          </ac:spMkLst>
        </pc:spChg>
        <pc:grpChg chg="add">
          <ac:chgData name="Анастасия Цыганова" userId="d852e87165199a86" providerId="LiveId" clId="{B79FC789-2A44-4CCA-8EDD-CC36A128C0E8}" dt="2022-04-14T15:45:29.645" v="254" actId="26606"/>
          <ac:grpSpMkLst>
            <pc:docMk/>
            <pc:sldMk cId="1737251417" sldId="260"/>
            <ac:grpSpMk id="18" creationId="{8323DD1D-77DE-48B2-A0A0-6265801531E5}"/>
          </ac:grpSpMkLst>
        </pc:grpChg>
      </pc:sldChg>
      <pc:sldChg chg="delSp modSp new mod">
        <pc:chgData name="Анастасия Цыганова" userId="d852e87165199a86" providerId="LiveId" clId="{B79FC789-2A44-4CCA-8EDD-CC36A128C0E8}" dt="2022-04-14T15:51:00.973" v="471" actId="1076"/>
        <pc:sldMkLst>
          <pc:docMk/>
          <pc:sldMk cId="2456357295" sldId="261"/>
        </pc:sldMkLst>
        <pc:spChg chg="mod">
          <ac:chgData name="Анастасия Цыганова" userId="d852e87165199a86" providerId="LiveId" clId="{B79FC789-2A44-4CCA-8EDD-CC36A128C0E8}" dt="2022-04-14T15:51:00.973" v="471" actId="1076"/>
          <ac:spMkLst>
            <pc:docMk/>
            <pc:sldMk cId="2456357295" sldId="261"/>
            <ac:spMk id="2" creationId="{3CFE506C-2879-4D7F-BAFF-6DDE9209F676}"/>
          </ac:spMkLst>
        </pc:spChg>
        <pc:spChg chg="del">
          <ac:chgData name="Анастасия Цыганова" userId="d852e87165199a86" providerId="LiveId" clId="{B79FC789-2A44-4CCA-8EDD-CC36A128C0E8}" dt="2022-04-14T15:50:42.036" v="463" actId="478"/>
          <ac:spMkLst>
            <pc:docMk/>
            <pc:sldMk cId="2456357295" sldId="261"/>
            <ac:spMk id="3" creationId="{6DC2A1DA-F74C-4004-B368-4D6E9F72776A}"/>
          </ac:spMkLst>
        </pc:spChg>
      </pc:sldChg>
      <pc:sldChg chg="addSp modSp new mod setBg">
        <pc:chgData name="Анастасия Цыганова" userId="d852e87165199a86" providerId="LiveId" clId="{B79FC789-2A44-4CCA-8EDD-CC36A128C0E8}" dt="2022-04-14T15:57:07.067" v="715" actId="27636"/>
        <pc:sldMkLst>
          <pc:docMk/>
          <pc:sldMk cId="993359899" sldId="262"/>
        </pc:sldMkLst>
        <pc:spChg chg="mod">
          <ac:chgData name="Анастасия Цыганова" userId="d852e87165199a86" providerId="LiveId" clId="{B79FC789-2A44-4CCA-8EDD-CC36A128C0E8}" dt="2022-04-14T15:57:00.598" v="711" actId="14100"/>
          <ac:spMkLst>
            <pc:docMk/>
            <pc:sldMk cId="993359899" sldId="262"/>
            <ac:spMk id="2" creationId="{0814B8C3-C5BE-459F-8FE1-EDB7338FD179}"/>
          </ac:spMkLst>
        </pc:spChg>
        <pc:spChg chg="mod">
          <ac:chgData name="Анастасия Цыганова" userId="d852e87165199a86" providerId="LiveId" clId="{B79FC789-2A44-4CCA-8EDD-CC36A128C0E8}" dt="2022-04-14T15:57:07.067" v="715" actId="27636"/>
          <ac:spMkLst>
            <pc:docMk/>
            <pc:sldMk cId="993359899" sldId="262"/>
            <ac:spMk id="3" creationId="{B14009C4-F7EA-46EE-B18B-1F2B0060FFF8}"/>
          </ac:spMkLst>
        </pc:spChg>
        <pc:spChg chg="add">
          <ac:chgData name="Анастасия Цыганова" userId="d852e87165199a86" providerId="LiveId" clId="{B79FC789-2A44-4CCA-8EDD-CC36A128C0E8}" dt="2022-04-14T15:53:33.942" v="473" actId="26606"/>
          <ac:spMkLst>
            <pc:docMk/>
            <pc:sldMk cId="993359899" sldId="262"/>
            <ac:spMk id="8" creationId="{BA6285CA-6AFA-4F27-AFB5-1B32CDE09B1A}"/>
          </ac:spMkLst>
        </pc:spChg>
        <pc:spChg chg="add">
          <ac:chgData name="Анастасия Цыганова" userId="d852e87165199a86" providerId="LiveId" clId="{B79FC789-2A44-4CCA-8EDD-CC36A128C0E8}" dt="2022-04-14T15:53:33.942" v="473" actId="26606"/>
          <ac:spMkLst>
            <pc:docMk/>
            <pc:sldMk cId="993359899" sldId="262"/>
            <ac:spMk id="10" creationId="{D690347A-6937-4F6D-93E3-D398D803DE33}"/>
          </ac:spMkLst>
        </pc:spChg>
        <pc:spChg chg="add">
          <ac:chgData name="Анастасия Цыганова" userId="d852e87165199a86" providerId="LiveId" clId="{B79FC789-2A44-4CCA-8EDD-CC36A128C0E8}" dt="2022-04-14T15:53:33.942" v="473" actId="26606"/>
          <ac:spMkLst>
            <pc:docMk/>
            <pc:sldMk cId="993359899" sldId="262"/>
            <ac:spMk id="12" creationId="{DE6FA2BA-220F-4070-A46C-D437A6D2421C}"/>
          </ac:spMkLst>
        </pc:spChg>
        <pc:spChg chg="add">
          <ac:chgData name="Анастасия Цыганова" userId="d852e87165199a86" providerId="LiveId" clId="{B79FC789-2A44-4CCA-8EDD-CC36A128C0E8}" dt="2022-04-14T15:53:33.942" v="473" actId="26606"/>
          <ac:spMkLst>
            <pc:docMk/>
            <pc:sldMk cId="993359899" sldId="262"/>
            <ac:spMk id="14" creationId="{B18D2A95-840F-45DF-AD93-5FA412FCC7EA}"/>
          </ac:spMkLst>
        </pc:spChg>
        <pc:spChg chg="add">
          <ac:chgData name="Анастасия Цыганова" userId="d852e87165199a86" providerId="LiveId" clId="{B79FC789-2A44-4CCA-8EDD-CC36A128C0E8}" dt="2022-04-14T15:53:33.942" v="473" actId="26606"/>
          <ac:spMkLst>
            <pc:docMk/>
            <pc:sldMk cId="993359899" sldId="262"/>
            <ac:spMk id="16" creationId="{F92A3F2D-F424-43A3-88B0-FB258A0C1829}"/>
          </ac:spMkLst>
        </pc:spChg>
        <pc:grpChg chg="add">
          <ac:chgData name="Анастасия Цыганова" userId="d852e87165199a86" providerId="LiveId" clId="{B79FC789-2A44-4CCA-8EDD-CC36A128C0E8}" dt="2022-04-14T15:53:33.942" v="473" actId="26606"/>
          <ac:grpSpMkLst>
            <pc:docMk/>
            <pc:sldMk cId="993359899" sldId="262"/>
            <ac:grpSpMk id="18" creationId="{E8BBA9B4-EF00-4579-A73A-061C5F902438}"/>
          </ac:grpSpMkLst>
        </pc:grpChg>
      </pc:sldChg>
      <pc:sldChg chg="addSp delSp modSp new mod setBg">
        <pc:chgData name="Анастасия Цыганова" userId="d852e87165199a86" providerId="LiveId" clId="{B79FC789-2A44-4CCA-8EDD-CC36A128C0E8}" dt="2022-04-14T15:59:35.317" v="807" actId="20577"/>
        <pc:sldMkLst>
          <pc:docMk/>
          <pc:sldMk cId="388148227" sldId="263"/>
        </pc:sldMkLst>
        <pc:spChg chg="mod">
          <ac:chgData name="Анастасия Цыганова" userId="d852e87165199a86" providerId="LiveId" clId="{B79FC789-2A44-4CCA-8EDD-CC36A128C0E8}" dt="2022-04-14T15:58:01.598" v="729" actId="20577"/>
          <ac:spMkLst>
            <pc:docMk/>
            <pc:sldMk cId="388148227" sldId="263"/>
            <ac:spMk id="2" creationId="{68AB82C1-6CE8-47F2-96E8-63B648175744}"/>
          </ac:spMkLst>
        </pc:spChg>
        <pc:spChg chg="mod">
          <ac:chgData name="Анастасия Цыганова" userId="d852e87165199a86" providerId="LiveId" clId="{B79FC789-2A44-4CCA-8EDD-CC36A128C0E8}" dt="2022-04-14T15:59:35.317" v="807" actId="20577"/>
          <ac:spMkLst>
            <pc:docMk/>
            <pc:sldMk cId="388148227" sldId="263"/>
            <ac:spMk id="3" creationId="{CD3EEE63-931D-4D12-88F0-6D7B16BAE4DA}"/>
          </ac:spMkLst>
        </pc:spChg>
        <pc:spChg chg="add del">
          <ac:chgData name="Анастасия Цыганова" userId="d852e87165199a86" providerId="LiveId" clId="{B79FC789-2A44-4CCA-8EDD-CC36A128C0E8}" dt="2022-04-14T15:57:26.489" v="718" actId="26606"/>
          <ac:spMkLst>
            <pc:docMk/>
            <pc:sldMk cId="388148227" sldId="263"/>
            <ac:spMk id="8" creationId="{A4798C7F-C8CA-4799-BF37-3AB4642CDB66}"/>
          </ac:spMkLst>
        </pc:spChg>
        <pc:spChg chg="add del">
          <ac:chgData name="Анастасия Цыганова" userId="d852e87165199a86" providerId="LiveId" clId="{B79FC789-2A44-4CCA-8EDD-CC36A128C0E8}" dt="2022-04-14T15:57:26.489" v="718" actId="26606"/>
          <ac:spMkLst>
            <pc:docMk/>
            <pc:sldMk cId="388148227" sldId="263"/>
            <ac:spMk id="41" creationId="{216BB147-20D5-4D93-BDA5-1BC614D6A4B2}"/>
          </ac:spMkLst>
        </pc:spChg>
        <pc:spChg chg="add del">
          <ac:chgData name="Анастасия Цыганова" userId="d852e87165199a86" providerId="LiveId" clId="{B79FC789-2A44-4CCA-8EDD-CC36A128C0E8}" dt="2022-04-14T15:57:26.489" v="718" actId="26606"/>
          <ac:spMkLst>
            <pc:docMk/>
            <pc:sldMk cId="388148227" sldId="263"/>
            <ac:spMk id="43" creationId="{0A253F60-DE40-4508-A37A-61331DF1DD5D}"/>
          </ac:spMkLst>
        </pc:spChg>
        <pc:spChg chg="add del">
          <ac:chgData name="Анастасия Цыганова" userId="d852e87165199a86" providerId="LiveId" clId="{B79FC789-2A44-4CCA-8EDD-CC36A128C0E8}" dt="2022-04-14T15:57:26.489" v="718" actId="26606"/>
          <ac:spMkLst>
            <pc:docMk/>
            <pc:sldMk cId="388148227" sldId="263"/>
            <ac:spMk id="107" creationId="{A173122F-D466-4F08-90FA-0038F7AC214A}"/>
          </ac:spMkLst>
        </pc:spChg>
        <pc:spChg chg="add del">
          <ac:chgData name="Анастасия Цыганова" userId="d852e87165199a86" providerId="LiveId" clId="{B79FC789-2A44-4CCA-8EDD-CC36A128C0E8}" dt="2022-04-14T15:57:26.489" v="718" actId="26606"/>
          <ac:spMkLst>
            <pc:docMk/>
            <pc:sldMk cId="388148227" sldId="263"/>
            <ac:spMk id="109" creationId="{4A929113-1368-4B1B-9C6F-140F47CBF40E}"/>
          </ac:spMkLst>
        </pc:spChg>
        <pc:spChg chg="add del">
          <ac:chgData name="Анастасия Цыганова" userId="d852e87165199a86" providerId="LiveId" clId="{B79FC789-2A44-4CCA-8EDD-CC36A128C0E8}" dt="2022-04-14T15:57:26.489" v="718" actId="26606"/>
          <ac:spMkLst>
            <pc:docMk/>
            <pc:sldMk cId="388148227" sldId="263"/>
            <ac:spMk id="111" creationId="{0B6C48B2-8296-4312-8901-93BB7735D17B}"/>
          </ac:spMkLst>
        </pc:spChg>
        <pc:spChg chg="add del">
          <ac:chgData name="Анастасия Цыганова" userId="d852e87165199a86" providerId="LiveId" clId="{B79FC789-2A44-4CCA-8EDD-CC36A128C0E8}" dt="2022-04-14T15:57:26.489" v="718" actId="26606"/>
          <ac:spMkLst>
            <pc:docMk/>
            <pc:sldMk cId="388148227" sldId="263"/>
            <ac:spMk id="113" creationId="{C24346C5-B1C8-4C83-846B-122A3B4B2FEE}"/>
          </ac:spMkLst>
        </pc:spChg>
        <pc:spChg chg="add">
          <ac:chgData name="Анастасия Цыганова" userId="d852e87165199a86" providerId="LiveId" clId="{B79FC789-2A44-4CCA-8EDD-CC36A128C0E8}" dt="2022-04-14T15:57:26.567" v="719" actId="26606"/>
          <ac:spMkLst>
            <pc:docMk/>
            <pc:sldMk cId="388148227" sldId="263"/>
            <ac:spMk id="147" creationId="{A4798C7F-C8CA-4799-BF37-3AB4642CDB66}"/>
          </ac:spMkLst>
        </pc:spChg>
        <pc:spChg chg="add">
          <ac:chgData name="Анастасия Цыганова" userId="d852e87165199a86" providerId="LiveId" clId="{B79FC789-2A44-4CCA-8EDD-CC36A128C0E8}" dt="2022-04-14T15:57:26.567" v="719" actId="26606"/>
          <ac:spMkLst>
            <pc:docMk/>
            <pc:sldMk cId="388148227" sldId="263"/>
            <ac:spMk id="149" creationId="{216BB147-20D5-4D93-BDA5-1BC614D6A4B2}"/>
          </ac:spMkLst>
        </pc:spChg>
        <pc:spChg chg="add">
          <ac:chgData name="Анастасия Цыганова" userId="d852e87165199a86" providerId="LiveId" clId="{B79FC789-2A44-4CCA-8EDD-CC36A128C0E8}" dt="2022-04-14T15:57:26.567" v="719" actId="26606"/>
          <ac:spMkLst>
            <pc:docMk/>
            <pc:sldMk cId="388148227" sldId="263"/>
            <ac:spMk id="150" creationId="{0A253F60-DE40-4508-A37A-61331DF1DD5D}"/>
          </ac:spMkLst>
        </pc:spChg>
        <pc:spChg chg="add">
          <ac:chgData name="Анастасия Цыганова" userId="d852e87165199a86" providerId="LiveId" clId="{B79FC789-2A44-4CCA-8EDD-CC36A128C0E8}" dt="2022-04-14T15:57:26.567" v="719" actId="26606"/>
          <ac:spMkLst>
            <pc:docMk/>
            <pc:sldMk cId="388148227" sldId="263"/>
            <ac:spMk id="153" creationId="{BA6285CA-6AFA-4F27-AFB5-1B32CDE09B1A}"/>
          </ac:spMkLst>
        </pc:spChg>
        <pc:spChg chg="add">
          <ac:chgData name="Анастасия Цыганова" userId="d852e87165199a86" providerId="LiveId" clId="{B79FC789-2A44-4CCA-8EDD-CC36A128C0E8}" dt="2022-04-14T15:57:26.567" v="719" actId="26606"/>
          <ac:spMkLst>
            <pc:docMk/>
            <pc:sldMk cId="388148227" sldId="263"/>
            <ac:spMk id="154" creationId="{39E1977A-884A-4AAF-87EA-58A265660E1E}"/>
          </ac:spMkLst>
        </pc:spChg>
        <pc:spChg chg="add">
          <ac:chgData name="Анастасия Цыганова" userId="d852e87165199a86" providerId="LiveId" clId="{B79FC789-2A44-4CCA-8EDD-CC36A128C0E8}" dt="2022-04-14T15:57:26.567" v="719" actId="26606"/>
          <ac:spMkLst>
            <pc:docMk/>
            <pc:sldMk cId="388148227" sldId="263"/>
            <ac:spMk id="155" creationId="{FAD45405-D2A4-4FD5-905C-3EC7902D5A59}"/>
          </ac:spMkLst>
        </pc:spChg>
        <pc:spChg chg="add">
          <ac:chgData name="Анастасия Цыганова" userId="d852e87165199a86" providerId="LiveId" clId="{B79FC789-2A44-4CCA-8EDD-CC36A128C0E8}" dt="2022-04-14T15:57:26.567" v="719" actId="26606"/>
          <ac:spMkLst>
            <pc:docMk/>
            <pc:sldMk cId="388148227" sldId="263"/>
            <ac:spMk id="156" creationId="{DC2EB0AE-8020-468E-A6FE-E44AC43663A5}"/>
          </ac:spMkLst>
        </pc:spChg>
        <pc:spChg chg="add">
          <ac:chgData name="Анастасия Цыганова" userId="d852e87165199a86" providerId="LiveId" clId="{B79FC789-2A44-4CCA-8EDD-CC36A128C0E8}" dt="2022-04-14T15:57:26.567" v="719" actId="26606"/>
          <ac:spMkLst>
            <pc:docMk/>
            <pc:sldMk cId="388148227" sldId="263"/>
            <ac:spMk id="157" creationId="{85A9662C-1F8F-45C3-99EB-B86256F4B5EC}"/>
          </ac:spMkLst>
        </pc:spChg>
        <pc:grpChg chg="add del">
          <ac:chgData name="Анастасия Цыганова" userId="d852e87165199a86" providerId="LiveId" clId="{B79FC789-2A44-4CCA-8EDD-CC36A128C0E8}" dt="2022-04-14T15:57:26.489" v="718" actId="26606"/>
          <ac:grpSpMkLst>
            <pc:docMk/>
            <pc:sldMk cId="388148227" sldId="263"/>
            <ac:grpSpMk id="10" creationId="{87F0794B-55D3-4D2D-BDE7-4688ED321E42}"/>
          </ac:grpSpMkLst>
        </pc:grpChg>
        <pc:grpChg chg="add del">
          <ac:chgData name="Анастасия Цыганова" userId="d852e87165199a86" providerId="LiveId" clId="{B79FC789-2A44-4CCA-8EDD-CC36A128C0E8}" dt="2022-04-14T15:57:26.489" v="718" actId="26606"/>
          <ac:grpSpMkLst>
            <pc:docMk/>
            <pc:sldMk cId="388148227" sldId="263"/>
            <ac:grpSpMk id="45" creationId="{CFB42397-759B-4110-90F9-11A099A04F18}"/>
          </ac:grpSpMkLst>
        </pc:grpChg>
        <pc:grpChg chg="add del">
          <ac:chgData name="Анастасия Цыганова" userId="d852e87165199a86" providerId="LiveId" clId="{B79FC789-2A44-4CCA-8EDD-CC36A128C0E8}" dt="2022-04-14T15:57:26.489" v="718" actId="26606"/>
          <ac:grpSpMkLst>
            <pc:docMk/>
            <pc:sldMk cId="388148227" sldId="263"/>
            <ac:grpSpMk id="76" creationId="{9A50F0F9-04C8-47E4-AF66-B3CAF8C81917}"/>
          </ac:grpSpMkLst>
        </pc:grpChg>
        <pc:grpChg chg="add del">
          <ac:chgData name="Анастасия Цыганова" userId="d852e87165199a86" providerId="LiveId" clId="{B79FC789-2A44-4CCA-8EDD-CC36A128C0E8}" dt="2022-04-14T15:57:26.489" v="718" actId="26606"/>
          <ac:grpSpMkLst>
            <pc:docMk/>
            <pc:sldMk cId="388148227" sldId="263"/>
            <ac:grpSpMk id="115" creationId="{90F28F7A-4F2F-4C1B-AF1C-A6E7C79532B5}"/>
          </ac:grpSpMkLst>
        </pc:grpChg>
        <pc:grpChg chg="add">
          <ac:chgData name="Анастасия Цыганова" userId="d852e87165199a86" providerId="LiveId" clId="{B79FC789-2A44-4CCA-8EDD-CC36A128C0E8}" dt="2022-04-14T15:57:26.567" v="719" actId="26606"/>
          <ac:grpSpMkLst>
            <pc:docMk/>
            <pc:sldMk cId="388148227" sldId="263"/>
            <ac:grpSpMk id="117" creationId="{F4328BEE-05E5-4848-B1DA-C64181D20FAF}"/>
          </ac:grpSpMkLst>
        </pc:grpChg>
        <pc:grpChg chg="add">
          <ac:chgData name="Анастасия Цыганова" userId="d852e87165199a86" providerId="LiveId" clId="{B79FC789-2A44-4CCA-8EDD-CC36A128C0E8}" dt="2022-04-14T15:57:26.567" v="719" actId="26606"/>
          <ac:grpSpMkLst>
            <pc:docMk/>
            <pc:sldMk cId="388148227" sldId="263"/>
            <ac:grpSpMk id="148" creationId="{87F0794B-55D3-4D2D-BDE7-4688ED321E42}"/>
          </ac:grpSpMkLst>
        </pc:grpChg>
        <pc:grpChg chg="add">
          <ac:chgData name="Анастасия Цыганова" userId="d852e87165199a86" providerId="LiveId" clId="{B79FC789-2A44-4CCA-8EDD-CC36A128C0E8}" dt="2022-04-14T15:57:26.567" v="719" actId="26606"/>
          <ac:grpSpMkLst>
            <pc:docMk/>
            <pc:sldMk cId="388148227" sldId="263"/>
            <ac:grpSpMk id="151" creationId="{CFB42397-759B-4110-90F9-11A099A04F18}"/>
          </ac:grpSpMkLst>
        </pc:grpChg>
        <pc:grpChg chg="add">
          <ac:chgData name="Анастасия Цыганова" userId="d852e87165199a86" providerId="LiveId" clId="{B79FC789-2A44-4CCA-8EDD-CC36A128C0E8}" dt="2022-04-14T15:57:26.567" v="719" actId="26606"/>
          <ac:grpSpMkLst>
            <pc:docMk/>
            <pc:sldMk cId="388148227" sldId="263"/>
            <ac:grpSpMk id="152" creationId="{9A50F0F9-04C8-47E4-AF66-B3CAF8C81917}"/>
          </ac:grpSpMkLst>
        </pc:grpChg>
      </pc:sldChg>
      <pc:sldChg chg="new del">
        <pc:chgData name="Анастасия Цыганова" userId="d852e87165199a86" providerId="LiveId" clId="{B79FC789-2A44-4CCA-8EDD-CC36A128C0E8}" dt="2022-04-14T16:19:17.458" v="819" actId="47"/>
        <pc:sldMkLst>
          <pc:docMk/>
          <pc:sldMk cId="1893226550" sldId="264"/>
        </pc:sldMkLst>
      </pc:sldChg>
      <pc:sldChg chg="addSp delSp modSp new mod setBg">
        <pc:chgData name="Анастасия Цыганова" userId="d852e87165199a86" providerId="LiveId" clId="{B79FC789-2A44-4CCA-8EDD-CC36A128C0E8}" dt="2022-04-14T16:21:15.848" v="878" actId="1076"/>
        <pc:sldMkLst>
          <pc:docMk/>
          <pc:sldMk cId="2798757544" sldId="265"/>
        </pc:sldMkLst>
        <pc:spChg chg="mod">
          <ac:chgData name="Анастасия Цыганова" userId="d852e87165199a86" providerId="LiveId" clId="{B79FC789-2A44-4CCA-8EDD-CC36A128C0E8}" dt="2022-04-14T16:21:15.848" v="878" actId="1076"/>
          <ac:spMkLst>
            <pc:docMk/>
            <pc:sldMk cId="2798757544" sldId="265"/>
            <ac:spMk id="2" creationId="{F6784522-EEA4-4B98-A8CA-35720DF23657}"/>
          </ac:spMkLst>
        </pc:spChg>
        <pc:spChg chg="del mod">
          <ac:chgData name="Анастасия Цыганова" userId="d852e87165199a86" providerId="LiveId" clId="{B79FC789-2A44-4CCA-8EDD-CC36A128C0E8}" dt="2022-04-14T16:21:12.723" v="877" actId="478"/>
          <ac:spMkLst>
            <pc:docMk/>
            <pc:sldMk cId="2798757544" sldId="265"/>
            <ac:spMk id="3" creationId="{3EE432B8-6117-4BB6-9909-6EE021F5637C}"/>
          </ac:spMkLst>
        </pc:spChg>
        <pc:spChg chg="add del">
          <ac:chgData name="Анастасия Цыганова" userId="d852e87165199a86" providerId="LiveId" clId="{B79FC789-2A44-4CCA-8EDD-CC36A128C0E8}" dt="2022-04-14T16:19:09.911" v="811" actId="26606"/>
          <ac:spMkLst>
            <pc:docMk/>
            <pc:sldMk cId="2798757544" sldId="265"/>
            <ac:spMk id="8" creationId="{BA6285CA-6AFA-4F27-AFB5-1B32CDE09B1A}"/>
          </ac:spMkLst>
        </pc:spChg>
        <pc:spChg chg="add del">
          <ac:chgData name="Анастасия Цыганова" userId="d852e87165199a86" providerId="LiveId" clId="{B79FC789-2A44-4CCA-8EDD-CC36A128C0E8}" dt="2022-04-14T16:19:09.911" v="811" actId="26606"/>
          <ac:spMkLst>
            <pc:docMk/>
            <pc:sldMk cId="2798757544" sldId="265"/>
            <ac:spMk id="10" creationId="{39E1977A-884A-4AAF-87EA-58A265660E1E}"/>
          </ac:spMkLst>
        </pc:spChg>
        <pc:spChg chg="add del">
          <ac:chgData name="Анастасия Цыганова" userId="d852e87165199a86" providerId="LiveId" clId="{B79FC789-2A44-4CCA-8EDD-CC36A128C0E8}" dt="2022-04-14T16:19:09.911" v="811" actId="26606"/>
          <ac:spMkLst>
            <pc:docMk/>
            <pc:sldMk cId="2798757544" sldId="265"/>
            <ac:spMk id="12" creationId="{FAD45405-D2A4-4FD5-905C-3EC7902D5A59}"/>
          </ac:spMkLst>
        </pc:spChg>
        <pc:spChg chg="add del">
          <ac:chgData name="Анастасия Цыганова" userId="d852e87165199a86" providerId="LiveId" clId="{B79FC789-2A44-4CCA-8EDD-CC36A128C0E8}" dt="2022-04-14T16:19:09.911" v="811" actId="26606"/>
          <ac:spMkLst>
            <pc:docMk/>
            <pc:sldMk cId="2798757544" sldId="265"/>
            <ac:spMk id="14" creationId="{DC2EB0AE-8020-468E-A6FE-E44AC43663A5}"/>
          </ac:spMkLst>
        </pc:spChg>
        <pc:spChg chg="add del">
          <ac:chgData name="Анастасия Цыганова" userId="d852e87165199a86" providerId="LiveId" clId="{B79FC789-2A44-4CCA-8EDD-CC36A128C0E8}" dt="2022-04-14T16:19:09.911" v="811" actId="26606"/>
          <ac:spMkLst>
            <pc:docMk/>
            <pc:sldMk cId="2798757544" sldId="265"/>
            <ac:spMk id="16" creationId="{85A9662C-1F8F-45C3-99EB-B86256F4B5EC}"/>
          </ac:spMkLst>
        </pc:spChg>
        <pc:spChg chg="add">
          <ac:chgData name="Анастасия Цыганова" userId="d852e87165199a86" providerId="LiveId" clId="{B79FC789-2A44-4CCA-8EDD-CC36A128C0E8}" dt="2022-04-14T16:19:09.942" v="812" actId="26606"/>
          <ac:spMkLst>
            <pc:docMk/>
            <pc:sldMk cId="2798757544" sldId="265"/>
            <ac:spMk id="49" creationId="{BA6285CA-6AFA-4F27-AFB5-1B32CDE09B1A}"/>
          </ac:spMkLst>
        </pc:spChg>
        <pc:spChg chg="add">
          <ac:chgData name="Анастасия Цыганова" userId="d852e87165199a86" providerId="LiveId" clId="{B79FC789-2A44-4CCA-8EDD-CC36A128C0E8}" dt="2022-04-14T16:19:09.942" v="812" actId="26606"/>
          <ac:spMkLst>
            <pc:docMk/>
            <pc:sldMk cId="2798757544" sldId="265"/>
            <ac:spMk id="50" creationId="{7F7C084A-330C-4243-AD92-F98B226F06BC}"/>
          </ac:spMkLst>
        </pc:spChg>
        <pc:spChg chg="add">
          <ac:chgData name="Анастасия Цыганова" userId="d852e87165199a86" providerId="LiveId" clId="{B79FC789-2A44-4CCA-8EDD-CC36A128C0E8}" dt="2022-04-14T16:19:09.942" v="812" actId="26606"/>
          <ac:spMkLst>
            <pc:docMk/>
            <pc:sldMk cId="2798757544" sldId="265"/>
            <ac:spMk id="51" creationId="{7F19A9C0-8335-4ABB-91B6-396031712693}"/>
          </ac:spMkLst>
        </pc:spChg>
        <pc:spChg chg="add">
          <ac:chgData name="Анастасия Цыганова" userId="d852e87165199a86" providerId="LiveId" clId="{B79FC789-2A44-4CCA-8EDD-CC36A128C0E8}" dt="2022-04-14T16:19:09.942" v="812" actId="26606"/>
          <ac:spMkLst>
            <pc:docMk/>
            <pc:sldMk cId="2798757544" sldId="265"/>
            <ac:spMk id="52" creationId="{7BCC6446-8462-4A63-9B6F-8F57EC40F648}"/>
          </ac:spMkLst>
        </pc:spChg>
        <pc:spChg chg="add">
          <ac:chgData name="Анастасия Цыганова" userId="d852e87165199a86" providerId="LiveId" clId="{B79FC789-2A44-4CCA-8EDD-CC36A128C0E8}" dt="2022-04-14T16:19:09.942" v="812" actId="26606"/>
          <ac:spMkLst>
            <pc:docMk/>
            <pc:sldMk cId="2798757544" sldId="265"/>
            <ac:spMk id="53" creationId="{3BA1208A-FAFD-4827-BF3E-A6B16CA01D56}"/>
          </ac:spMkLst>
        </pc:spChg>
        <pc:grpChg chg="add del">
          <ac:chgData name="Анастасия Цыганова" userId="d852e87165199a86" providerId="LiveId" clId="{B79FC789-2A44-4CCA-8EDD-CC36A128C0E8}" dt="2022-04-14T16:19:09.911" v="811" actId="26606"/>
          <ac:grpSpMkLst>
            <pc:docMk/>
            <pc:sldMk cId="2798757544" sldId="265"/>
            <ac:grpSpMk id="18" creationId="{F4328BEE-05E5-4848-B1DA-C64181D20FAF}"/>
          </ac:grpSpMkLst>
        </pc:grpChg>
        <pc:grpChg chg="add">
          <ac:chgData name="Анастасия Цыганова" userId="d852e87165199a86" providerId="LiveId" clId="{B79FC789-2A44-4CCA-8EDD-CC36A128C0E8}" dt="2022-04-14T16:19:09.942" v="812" actId="26606"/>
          <ac:grpSpMkLst>
            <pc:docMk/>
            <pc:sldMk cId="2798757544" sldId="265"/>
            <ac:grpSpMk id="54" creationId="{8118ECEF-CA6A-4CB6-BCA5-59B2DB40C4AB}"/>
          </ac:grpSpMkLst>
        </pc:grpChg>
      </pc:sldChg>
      <pc:sldChg chg="addSp modSp new mod setBg">
        <pc:chgData name="Анастасия Цыганова" userId="d852e87165199a86" providerId="LiveId" clId="{B79FC789-2A44-4CCA-8EDD-CC36A128C0E8}" dt="2022-04-14T16:22:38.239" v="919" actId="27636"/>
        <pc:sldMkLst>
          <pc:docMk/>
          <pc:sldMk cId="2014506156" sldId="266"/>
        </pc:sldMkLst>
        <pc:spChg chg="mod">
          <ac:chgData name="Анастасия Цыганова" userId="d852e87165199a86" providerId="LiveId" clId="{B79FC789-2A44-4CCA-8EDD-CC36A128C0E8}" dt="2022-04-14T16:21:42.395" v="896" actId="14100"/>
          <ac:spMkLst>
            <pc:docMk/>
            <pc:sldMk cId="2014506156" sldId="266"/>
            <ac:spMk id="2" creationId="{E0B1F23F-AF74-4A06-81C7-B078286ABDC0}"/>
          </ac:spMkLst>
        </pc:spChg>
        <pc:spChg chg="mod">
          <ac:chgData name="Анастасия Цыганова" userId="d852e87165199a86" providerId="LiveId" clId="{B79FC789-2A44-4CCA-8EDD-CC36A128C0E8}" dt="2022-04-14T16:22:38.239" v="919" actId="27636"/>
          <ac:spMkLst>
            <pc:docMk/>
            <pc:sldMk cId="2014506156" sldId="266"/>
            <ac:spMk id="3" creationId="{D4093365-0FE8-46C4-94A4-BA9624BCD6C2}"/>
          </ac:spMkLst>
        </pc:spChg>
        <pc:spChg chg="add">
          <ac:chgData name="Анастасия Цыганова" userId="d852e87165199a86" providerId="LiveId" clId="{B79FC789-2A44-4CCA-8EDD-CC36A128C0E8}" dt="2022-04-14T16:21:24.380" v="880" actId="26606"/>
          <ac:spMkLst>
            <pc:docMk/>
            <pc:sldMk cId="2014506156" sldId="266"/>
            <ac:spMk id="8" creationId="{BA6285CA-6AFA-4F27-AFB5-1B32CDE09B1A}"/>
          </ac:spMkLst>
        </pc:spChg>
        <pc:spChg chg="add">
          <ac:chgData name="Анастасия Цыганова" userId="d852e87165199a86" providerId="LiveId" clId="{B79FC789-2A44-4CCA-8EDD-CC36A128C0E8}" dt="2022-04-14T16:21:24.380" v="880" actId="26606"/>
          <ac:spMkLst>
            <pc:docMk/>
            <pc:sldMk cId="2014506156" sldId="266"/>
            <ac:spMk id="10" creationId="{7F7C084A-330C-4243-AD92-F98B226F06BC}"/>
          </ac:spMkLst>
        </pc:spChg>
        <pc:spChg chg="add">
          <ac:chgData name="Анастасия Цыганова" userId="d852e87165199a86" providerId="LiveId" clId="{B79FC789-2A44-4CCA-8EDD-CC36A128C0E8}" dt="2022-04-14T16:21:24.380" v="880" actId="26606"/>
          <ac:spMkLst>
            <pc:docMk/>
            <pc:sldMk cId="2014506156" sldId="266"/>
            <ac:spMk id="12" creationId="{7F19A9C0-8335-4ABB-91B6-396031712693}"/>
          </ac:spMkLst>
        </pc:spChg>
        <pc:spChg chg="add">
          <ac:chgData name="Анастасия Цыганова" userId="d852e87165199a86" providerId="LiveId" clId="{B79FC789-2A44-4CCA-8EDD-CC36A128C0E8}" dt="2022-04-14T16:21:24.380" v="880" actId="26606"/>
          <ac:spMkLst>
            <pc:docMk/>
            <pc:sldMk cId="2014506156" sldId="266"/>
            <ac:spMk id="14" creationId="{7BCC6446-8462-4A63-9B6F-8F57EC40F648}"/>
          </ac:spMkLst>
        </pc:spChg>
        <pc:spChg chg="add">
          <ac:chgData name="Анастасия Цыганова" userId="d852e87165199a86" providerId="LiveId" clId="{B79FC789-2A44-4CCA-8EDD-CC36A128C0E8}" dt="2022-04-14T16:21:24.380" v="880" actId="26606"/>
          <ac:spMkLst>
            <pc:docMk/>
            <pc:sldMk cId="2014506156" sldId="266"/>
            <ac:spMk id="16" creationId="{3BA1208A-FAFD-4827-BF3E-A6B16CA01D56}"/>
          </ac:spMkLst>
        </pc:spChg>
        <pc:grpChg chg="add">
          <ac:chgData name="Анастасия Цыганова" userId="d852e87165199a86" providerId="LiveId" clId="{B79FC789-2A44-4CCA-8EDD-CC36A128C0E8}" dt="2022-04-14T16:21:24.380" v="880" actId="26606"/>
          <ac:grpSpMkLst>
            <pc:docMk/>
            <pc:sldMk cId="2014506156" sldId="266"/>
            <ac:grpSpMk id="18" creationId="{8118ECEF-CA6A-4CB6-BCA5-59B2DB40C4AB}"/>
          </ac:grpSpMkLst>
        </pc:grpChg>
      </pc:sldChg>
      <pc:sldChg chg="addSp modSp new mod setBg">
        <pc:chgData name="Анастасия Цыганова" userId="d852e87165199a86" providerId="LiveId" clId="{B79FC789-2A44-4CCA-8EDD-CC36A128C0E8}" dt="2022-04-14T16:33:18.989" v="1077" actId="20577"/>
        <pc:sldMkLst>
          <pc:docMk/>
          <pc:sldMk cId="2911244358" sldId="267"/>
        </pc:sldMkLst>
        <pc:spChg chg="mod">
          <ac:chgData name="Анастасия Цыганова" userId="d852e87165199a86" providerId="LiveId" clId="{B79FC789-2A44-4CCA-8EDD-CC36A128C0E8}" dt="2022-04-14T16:23:55.989" v="930" actId="27636"/>
          <ac:spMkLst>
            <pc:docMk/>
            <pc:sldMk cId="2911244358" sldId="267"/>
            <ac:spMk id="2" creationId="{2B7141DC-D46B-4515-94DD-EE92E1A5CC76}"/>
          </ac:spMkLst>
        </pc:spChg>
        <pc:spChg chg="mod">
          <ac:chgData name="Анастасия Цыганова" userId="d852e87165199a86" providerId="LiveId" clId="{B79FC789-2A44-4CCA-8EDD-CC36A128C0E8}" dt="2022-04-14T16:33:18.989" v="1077" actId="20577"/>
          <ac:spMkLst>
            <pc:docMk/>
            <pc:sldMk cId="2911244358" sldId="267"/>
            <ac:spMk id="3" creationId="{5847E95B-BDFF-42E6-A4E8-395FD586A71F}"/>
          </ac:spMkLst>
        </pc:spChg>
        <pc:spChg chg="add">
          <ac:chgData name="Анастасия Цыганова" userId="d852e87165199a86" providerId="LiveId" clId="{B79FC789-2A44-4CCA-8EDD-CC36A128C0E8}" dt="2022-04-14T16:23:48.192" v="925" actId="26606"/>
          <ac:spMkLst>
            <pc:docMk/>
            <pc:sldMk cId="2911244358" sldId="267"/>
            <ac:spMk id="8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6:23:48.192" v="925" actId="26606"/>
          <ac:spMkLst>
            <pc:docMk/>
            <pc:sldMk cId="2911244358" sldId="267"/>
            <ac:spMk id="10" creationId="{181CC2FD-F5D2-4415-8486-46858CC427A4}"/>
          </ac:spMkLst>
        </pc:spChg>
        <pc:spChg chg="add">
          <ac:chgData name="Анастасия Цыганова" userId="d852e87165199a86" providerId="LiveId" clId="{B79FC789-2A44-4CCA-8EDD-CC36A128C0E8}" dt="2022-04-14T16:23:48.192" v="925" actId="26606"/>
          <ac:spMkLst>
            <pc:docMk/>
            <pc:sldMk cId="2911244358" sldId="267"/>
            <ac:spMk id="12" creationId="{DA1A4301-6FFC-4C82-A1FA-7634D8CAA8F5}"/>
          </ac:spMkLst>
        </pc:spChg>
        <pc:spChg chg="add">
          <ac:chgData name="Анастасия Цыганова" userId="d852e87165199a86" providerId="LiveId" clId="{B79FC789-2A44-4CCA-8EDD-CC36A128C0E8}" dt="2022-04-14T16:23:48.192" v="925" actId="26606"/>
          <ac:spMkLst>
            <pc:docMk/>
            <pc:sldMk cId="2911244358" sldId="267"/>
            <ac:spMk id="14" creationId="{E1063619-981B-4E62-A26E-E345BB3080BA}"/>
          </ac:spMkLst>
        </pc:spChg>
        <pc:grpChg chg="add">
          <ac:chgData name="Анастасия Цыганова" userId="d852e87165199a86" providerId="LiveId" clId="{B79FC789-2A44-4CCA-8EDD-CC36A128C0E8}" dt="2022-04-14T16:23:48.192" v="925" actId="26606"/>
          <ac:grpSpMkLst>
            <pc:docMk/>
            <pc:sldMk cId="2911244358" sldId="267"/>
            <ac:grpSpMk id="16" creationId="{8323DD1D-77DE-48B2-A0A0-6265801531E5}"/>
          </ac:grpSpMkLst>
        </pc:grpChg>
      </pc:sldChg>
      <pc:sldChg chg="addSp delSp modSp new mod setBg">
        <pc:chgData name="Анастасия Цыганова" userId="d852e87165199a86" providerId="LiveId" clId="{B79FC789-2A44-4CCA-8EDD-CC36A128C0E8}" dt="2022-04-14T16:50:58.973" v="1154" actId="20577"/>
        <pc:sldMkLst>
          <pc:docMk/>
          <pc:sldMk cId="979592602" sldId="268"/>
        </pc:sldMkLst>
        <pc:spChg chg="mod">
          <ac:chgData name="Анастасия Цыганова" userId="d852e87165199a86" providerId="LiveId" clId="{B79FC789-2A44-4CCA-8EDD-CC36A128C0E8}" dt="2022-04-14T16:48:45.942" v="1123" actId="20577"/>
          <ac:spMkLst>
            <pc:docMk/>
            <pc:sldMk cId="979592602" sldId="268"/>
            <ac:spMk id="2" creationId="{336C1310-76AE-4D5D-9692-FC8FDD64A835}"/>
          </ac:spMkLst>
        </pc:spChg>
        <pc:spChg chg="mod">
          <ac:chgData name="Анастасия Цыганова" userId="d852e87165199a86" providerId="LiveId" clId="{B79FC789-2A44-4CCA-8EDD-CC36A128C0E8}" dt="2022-04-14T16:50:58.973" v="1154" actId="20577"/>
          <ac:spMkLst>
            <pc:docMk/>
            <pc:sldMk cId="979592602" sldId="268"/>
            <ac:spMk id="3" creationId="{0FC157BA-F632-46AB-8E15-65A92204E34F}"/>
          </ac:spMkLst>
        </pc:spChg>
        <pc:spChg chg="add">
          <ac:chgData name="Анастасия Цыганова" userId="d852e87165199a86" providerId="LiveId" clId="{B79FC789-2A44-4CCA-8EDD-CC36A128C0E8}" dt="2022-04-14T16:47:09.551" v="1098" actId="26606"/>
          <ac:spMkLst>
            <pc:docMk/>
            <pc:sldMk cId="979592602" sldId="268"/>
            <ac:spMk id="5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6:47:09.551" v="1098" actId="26606"/>
          <ac:spMkLst>
            <pc:docMk/>
            <pc:sldMk cId="979592602" sldId="268"/>
            <ac:spMk id="6" creationId="{181CC2FD-F5D2-4415-8486-46858CC427A4}"/>
          </ac:spMkLst>
        </pc:spChg>
        <pc:spChg chg="add">
          <ac:chgData name="Анастасия Цыганова" userId="d852e87165199a86" providerId="LiveId" clId="{B79FC789-2A44-4CCA-8EDD-CC36A128C0E8}" dt="2022-04-14T16:47:09.551" v="1098" actId="26606"/>
          <ac:spMkLst>
            <pc:docMk/>
            <pc:sldMk cId="979592602" sldId="268"/>
            <ac:spMk id="7" creationId="{DA1A4301-6FFC-4C82-A1FA-7634D8CAA8F5}"/>
          </ac:spMkLst>
        </pc:spChg>
        <pc:spChg chg="add del">
          <ac:chgData name="Анастасия Цыганова" userId="d852e87165199a86" providerId="LiveId" clId="{B79FC789-2A44-4CCA-8EDD-CC36A128C0E8}" dt="2022-04-14T16:45:33.942" v="1080" actId="26606"/>
          <ac:spMkLst>
            <pc:docMk/>
            <pc:sldMk cId="979592602" sldId="268"/>
            <ac:spMk id="8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6:47:09.551" v="1098" actId="26606"/>
          <ac:spMkLst>
            <pc:docMk/>
            <pc:sldMk cId="979592602" sldId="268"/>
            <ac:spMk id="9" creationId="{E1063619-981B-4E62-A26E-E345BB3080BA}"/>
          </ac:spMkLst>
        </pc:spChg>
        <pc:spChg chg="add del">
          <ac:chgData name="Анастасия Цыганова" userId="d852e87165199a86" providerId="LiveId" clId="{B79FC789-2A44-4CCA-8EDD-CC36A128C0E8}" dt="2022-04-14T16:45:33.942" v="1080" actId="26606"/>
          <ac:spMkLst>
            <pc:docMk/>
            <pc:sldMk cId="979592602" sldId="268"/>
            <ac:spMk id="10" creationId="{181CC2FD-F5D2-4415-8486-46858CC427A4}"/>
          </ac:spMkLst>
        </pc:spChg>
        <pc:spChg chg="add del">
          <ac:chgData name="Анастасия Цыганова" userId="d852e87165199a86" providerId="LiveId" clId="{B79FC789-2A44-4CCA-8EDD-CC36A128C0E8}" dt="2022-04-14T16:45:33.942" v="1080" actId="26606"/>
          <ac:spMkLst>
            <pc:docMk/>
            <pc:sldMk cId="979592602" sldId="268"/>
            <ac:spMk id="12" creationId="{DA1A4301-6FFC-4C82-A1FA-7634D8CAA8F5}"/>
          </ac:spMkLst>
        </pc:spChg>
        <pc:spChg chg="add del">
          <ac:chgData name="Анастасия Цыганова" userId="d852e87165199a86" providerId="LiveId" clId="{B79FC789-2A44-4CCA-8EDD-CC36A128C0E8}" dt="2022-04-14T16:45:33.942" v="1080" actId="26606"/>
          <ac:spMkLst>
            <pc:docMk/>
            <pc:sldMk cId="979592602" sldId="268"/>
            <ac:spMk id="14" creationId="{E1063619-981B-4E62-A26E-E345BB3080BA}"/>
          </ac:spMkLst>
        </pc:spChg>
        <pc:grpChg chg="add">
          <ac:chgData name="Анастасия Цыганова" userId="d852e87165199a86" providerId="LiveId" clId="{B79FC789-2A44-4CCA-8EDD-CC36A128C0E8}" dt="2022-04-14T16:47:09.551" v="1098" actId="26606"/>
          <ac:grpSpMkLst>
            <pc:docMk/>
            <pc:sldMk cId="979592602" sldId="268"/>
            <ac:grpSpMk id="11" creationId="{8323DD1D-77DE-48B2-A0A0-6265801531E5}"/>
          </ac:grpSpMkLst>
        </pc:grpChg>
        <pc:grpChg chg="add del">
          <ac:chgData name="Анастасия Цыганова" userId="d852e87165199a86" providerId="LiveId" clId="{B79FC789-2A44-4CCA-8EDD-CC36A128C0E8}" dt="2022-04-14T16:45:33.942" v="1080" actId="26606"/>
          <ac:grpSpMkLst>
            <pc:docMk/>
            <pc:sldMk cId="979592602" sldId="268"/>
            <ac:grpSpMk id="16" creationId="{8323DD1D-77DE-48B2-A0A0-6265801531E5}"/>
          </ac:grpSpMkLst>
        </pc:grpChg>
      </pc:sldChg>
      <pc:sldChg chg="addSp delSp modSp new mod setBg">
        <pc:chgData name="Анастасия Цыганова" userId="d852e87165199a86" providerId="LiveId" clId="{B79FC789-2A44-4CCA-8EDD-CC36A128C0E8}" dt="2022-04-14T16:46:50.489" v="1097" actId="1076"/>
        <pc:sldMkLst>
          <pc:docMk/>
          <pc:sldMk cId="921234920" sldId="269"/>
        </pc:sldMkLst>
        <pc:spChg chg="del mod">
          <ac:chgData name="Анастасия Цыганова" userId="d852e87165199a86" providerId="LiveId" clId="{B79FC789-2A44-4CCA-8EDD-CC36A128C0E8}" dt="2022-04-14T16:46:07.802" v="1086" actId="478"/>
          <ac:spMkLst>
            <pc:docMk/>
            <pc:sldMk cId="921234920" sldId="269"/>
            <ac:spMk id="2" creationId="{60CBFD43-4FB7-4824-A78A-E83A46BA4A63}"/>
          </ac:spMkLst>
        </pc:spChg>
        <pc:spChg chg="mod">
          <ac:chgData name="Анастасия Цыганова" userId="d852e87165199a86" providerId="LiveId" clId="{B79FC789-2A44-4CCA-8EDD-CC36A128C0E8}" dt="2022-04-14T16:46:50.489" v="1097" actId="1076"/>
          <ac:spMkLst>
            <pc:docMk/>
            <pc:sldMk cId="921234920" sldId="269"/>
            <ac:spMk id="3" creationId="{3DF4B9E1-DDF4-4EB8-8731-FC1F9997F648}"/>
          </ac:spMkLst>
        </pc:spChg>
        <pc:spChg chg="add">
          <ac:chgData name="Анастасия Цыганова" userId="d852e87165199a86" providerId="LiveId" clId="{B79FC789-2A44-4CCA-8EDD-CC36A128C0E8}" dt="2022-04-14T16:46:00.723" v="1082" actId="26606"/>
          <ac:spMkLst>
            <pc:docMk/>
            <pc:sldMk cId="921234920" sldId="269"/>
            <ac:spMk id="8" creationId="{A4798C7F-C8CA-4799-BF37-3AB4642CDB66}"/>
          </ac:spMkLst>
        </pc:spChg>
        <pc:spChg chg="add">
          <ac:chgData name="Анастасия Цыганова" userId="d852e87165199a86" providerId="LiveId" clId="{B79FC789-2A44-4CCA-8EDD-CC36A128C0E8}" dt="2022-04-14T16:46:00.723" v="1082" actId="26606"/>
          <ac:spMkLst>
            <pc:docMk/>
            <pc:sldMk cId="921234920" sldId="269"/>
            <ac:spMk id="41" creationId="{216BB147-20D5-4D93-BDA5-1BC614D6A4B2}"/>
          </ac:spMkLst>
        </pc:spChg>
        <pc:spChg chg="add">
          <ac:chgData name="Анастасия Цыганова" userId="d852e87165199a86" providerId="LiveId" clId="{B79FC789-2A44-4CCA-8EDD-CC36A128C0E8}" dt="2022-04-14T16:46:00.723" v="1082" actId="26606"/>
          <ac:spMkLst>
            <pc:docMk/>
            <pc:sldMk cId="921234920" sldId="269"/>
            <ac:spMk id="43" creationId="{0A253F60-DE40-4508-A37A-61331DF1DD5D}"/>
          </ac:spMkLst>
        </pc:spChg>
        <pc:spChg chg="add">
          <ac:chgData name="Анастасия Цыганова" userId="d852e87165199a86" providerId="LiveId" clId="{B79FC789-2A44-4CCA-8EDD-CC36A128C0E8}" dt="2022-04-14T16:46:00.723" v="1082" actId="26606"/>
          <ac:spMkLst>
            <pc:docMk/>
            <pc:sldMk cId="921234920" sldId="269"/>
            <ac:spMk id="107" creationId="{A173122F-D466-4F08-90FA-0038F7AC214A}"/>
          </ac:spMkLst>
        </pc:spChg>
        <pc:spChg chg="add">
          <ac:chgData name="Анастасия Цыганова" userId="d852e87165199a86" providerId="LiveId" clId="{B79FC789-2A44-4CCA-8EDD-CC36A128C0E8}" dt="2022-04-14T16:46:00.723" v="1082" actId="26606"/>
          <ac:spMkLst>
            <pc:docMk/>
            <pc:sldMk cId="921234920" sldId="269"/>
            <ac:spMk id="109" creationId="{4A929113-1368-4B1B-9C6F-140F47CBF40E}"/>
          </ac:spMkLst>
        </pc:spChg>
        <pc:spChg chg="add">
          <ac:chgData name="Анастасия Цыганова" userId="d852e87165199a86" providerId="LiveId" clId="{B79FC789-2A44-4CCA-8EDD-CC36A128C0E8}" dt="2022-04-14T16:46:00.723" v="1082" actId="26606"/>
          <ac:spMkLst>
            <pc:docMk/>
            <pc:sldMk cId="921234920" sldId="269"/>
            <ac:spMk id="111" creationId="{0B6C48B2-8296-4312-8901-93BB7735D17B}"/>
          </ac:spMkLst>
        </pc:spChg>
        <pc:spChg chg="add">
          <ac:chgData name="Анастасия Цыганова" userId="d852e87165199a86" providerId="LiveId" clId="{B79FC789-2A44-4CCA-8EDD-CC36A128C0E8}" dt="2022-04-14T16:46:00.723" v="1082" actId="26606"/>
          <ac:spMkLst>
            <pc:docMk/>
            <pc:sldMk cId="921234920" sldId="269"/>
            <ac:spMk id="113" creationId="{C24346C5-B1C8-4C83-846B-122A3B4B2FEE}"/>
          </ac:spMkLst>
        </pc:spChg>
        <pc:grpChg chg="add">
          <ac:chgData name="Анастасия Цыганова" userId="d852e87165199a86" providerId="LiveId" clId="{B79FC789-2A44-4CCA-8EDD-CC36A128C0E8}" dt="2022-04-14T16:46:00.723" v="1082" actId="26606"/>
          <ac:grpSpMkLst>
            <pc:docMk/>
            <pc:sldMk cId="921234920" sldId="269"/>
            <ac:grpSpMk id="10" creationId="{87F0794B-55D3-4D2D-BDE7-4688ED321E42}"/>
          </ac:grpSpMkLst>
        </pc:grpChg>
        <pc:grpChg chg="add">
          <ac:chgData name="Анастасия Цыганова" userId="d852e87165199a86" providerId="LiveId" clId="{B79FC789-2A44-4CCA-8EDD-CC36A128C0E8}" dt="2022-04-14T16:46:00.723" v="1082" actId="26606"/>
          <ac:grpSpMkLst>
            <pc:docMk/>
            <pc:sldMk cId="921234920" sldId="269"/>
            <ac:grpSpMk id="45" creationId="{CFB42397-759B-4110-90F9-11A099A04F18}"/>
          </ac:grpSpMkLst>
        </pc:grpChg>
        <pc:grpChg chg="add">
          <ac:chgData name="Анастасия Цыганова" userId="d852e87165199a86" providerId="LiveId" clId="{B79FC789-2A44-4CCA-8EDD-CC36A128C0E8}" dt="2022-04-14T16:46:00.723" v="1082" actId="26606"/>
          <ac:grpSpMkLst>
            <pc:docMk/>
            <pc:sldMk cId="921234920" sldId="269"/>
            <ac:grpSpMk id="76" creationId="{9A50F0F9-04C8-47E4-AF66-B3CAF8C81917}"/>
          </ac:grpSpMkLst>
        </pc:grpChg>
        <pc:grpChg chg="add">
          <ac:chgData name="Анастасия Цыганова" userId="d852e87165199a86" providerId="LiveId" clId="{B79FC789-2A44-4CCA-8EDD-CC36A128C0E8}" dt="2022-04-14T16:46:00.723" v="1082" actId="26606"/>
          <ac:grpSpMkLst>
            <pc:docMk/>
            <pc:sldMk cId="921234920" sldId="269"/>
            <ac:grpSpMk id="115" creationId="{90F28F7A-4F2F-4C1B-AF1C-A6E7C79532B5}"/>
          </ac:grpSpMkLst>
        </pc:grpChg>
      </pc:sldChg>
      <pc:sldChg chg="addSp delSp modSp new mod setBg">
        <pc:chgData name="Анастасия Цыганова" userId="d852e87165199a86" providerId="LiveId" clId="{B79FC789-2A44-4CCA-8EDD-CC36A128C0E8}" dt="2022-04-14T16:55:10.630" v="1252" actId="22"/>
        <pc:sldMkLst>
          <pc:docMk/>
          <pc:sldMk cId="2360584226" sldId="270"/>
        </pc:sldMkLst>
        <pc:spChg chg="mod">
          <ac:chgData name="Анастасия Цыганова" userId="d852e87165199a86" providerId="LiveId" clId="{B79FC789-2A44-4CCA-8EDD-CC36A128C0E8}" dt="2022-04-14T16:53:43.348" v="1212" actId="20577"/>
          <ac:spMkLst>
            <pc:docMk/>
            <pc:sldMk cId="2360584226" sldId="270"/>
            <ac:spMk id="2" creationId="{21B811D4-3709-4795-9D9D-3B03B6CAD9E7}"/>
          </ac:spMkLst>
        </pc:spChg>
        <pc:spChg chg="mod">
          <ac:chgData name="Анастасия Цыганова" userId="d852e87165199a86" providerId="LiveId" clId="{B79FC789-2A44-4CCA-8EDD-CC36A128C0E8}" dt="2022-04-14T16:54:57.723" v="1250" actId="1076"/>
          <ac:spMkLst>
            <pc:docMk/>
            <pc:sldMk cId="2360584226" sldId="270"/>
            <ac:spMk id="3" creationId="{49533C21-B6EF-4594-8ADC-BCECA680CE8B}"/>
          </ac:spMkLst>
        </pc:spChg>
        <pc:spChg chg="add">
          <ac:chgData name="Анастасия Цыганова" userId="d852e87165199a86" providerId="LiveId" clId="{B79FC789-2A44-4CCA-8EDD-CC36A128C0E8}" dt="2022-04-14T16:52:46.473" v="1156" actId="26606"/>
          <ac:spMkLst>
            <pc:docMk/>
            <pc:sldMk cId="2360584226" sldId="270"/>
            <ac:spMk id="8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6:52:46.473" v="1156" actId="26606"/>
          <ac:spMkLst>
            <pc:docMk/>
            <pc:sldMk cId="2360584226" sldId="270"/>
            <ac:spMk id="10" creationId="{181CC2FD-F5D2-4415-8486-46858CC427A4}"/>
          </ac:spMkLst>
        </pc:spChg>
        <pc:spChg chg="add">
          <ac:chgData name="Анастасия Цыганова" userId="d852e87165199a86" providerId="LiveId" clId="{B79FC789-2A44-4CCA-8EDD-CC36A128C0E8}" dt="2022-04-14T16:52:46.473" v="1156" actId="26606"/>
          <ac:spMkLst>
            <pc:docMk/>
            <pc:sldMk cId="2360584226" sldId="270"/>
            <ac:spMk id="12" creationId="{DA1A4301-6FFC-4C82-A1FA-7634D8CAA8F5}"/>
          </ac:spMkLst>
        </pc:spChg>
        <pc:spChg chg="add">
          <ac:chgData name="Анастасия Цыганова" userId="d852e87165199a86" providerId="LiveId" clId="{B79FC789-2A44-4CCA-8EDD-CC36A128C0E8}" dt="2022-04-14T16:52:46.473" v="1156" actId="26606"/>
          <ac:spMkLst>
            <pc:docMk/>
            <pc:sldMk cId="2360584226" sldId="270"/>
            <ac:spMk id="14" creationId="{E1063619-981B-4E62-A26E-E345BB3080BA}"/>
          </ac:spMkLst>
        </pc:spChg>
        <pc:spChg chg="add del">
          <ac:chgData name="Анастасия Цыганова" userId="d852e87165199a86" providerId="LiveId" clId="{B79FC789-2A44-4CCA-8EDD-CC36A128C0E8}" dt="2022-04-14T16:55:10.630" v="1252" actId="22"/>
          <ac:spMkLst>
            <pc:docMk/>
            <pc:sldMk cId="2360584226" sldId="270"/>
            <ac:spMk id="46" creationId="{FBF5D9E3-F457-4491-A0B0-D91EE471A056}"/>
          </ac:spMkLst>
        </pc:spChg>
        <pc:grpChg chg="add">
          <ac:chgData name="Анастасия Цыганова" userId="d852e87165199a86" providerId="LiveId" clId="{B79FC789-2A44-4CCA-8EDD-CC36A128C0E8}" dt="2022-04-14T16:52:46.473" v="1156" actId="26606"/>
          <ac:grpSpMkLst>
            <pc:docMk/>
            <pc:sldMk cId="2360584226" sldId="270"/>
            <ac:grpSpMk id="16" creationId="{8323DD1D-77DE-48B2-A0A0-6265801531E5}"/>
          </ac:grpSpMkLst>
        </pc:grpChg>
      </pc:sldChg>
      <pc:sldChg chg="addSp delSp modSp add mod setBg delDesignElem">
        <pc:chgData name="Анастасия Цыганова" userId="d852e87165199a86" providerId="LiveId" clId="{B79FC789-2A44-4CCA-8EDD-CC36A128C0E8}" dt="2022-04-14T16:56:02.551" v="1260" actId="14100"/>
        <pc:sldMkLst>
          <pc:docMk/>
          <pc:sldMk cId="603363505" sldId="271"/>
        </pc:sldMkLst>
        <pc:spChg chg="mod">
          <ac:chgData name="Анастасия Цыганова" userId="d852e87165199a86" providerId="LiveId" clId="{B79FC789-2A44-4CCA-8EDD-CC36A128C0E8}" dt="2022-04-14T16:56:02.551" v="1260" actId="14100"/>
          <ac:spMkLst>
            <pc:docMk/>
            <pc:sldMk cId="603363505" sldId="271"/>
            <ac:spMk id="2" creationId="{21B811D4-3709-4795-9D9D-3B03B6CAD9E7}"/>
          </ac:spMkLst>
        </pc:spChg>
        <pc:spChg chg="mod">
          <ac:chgData name="Анастасия Цыганова" userId="d852e87165199a86" providerId="LiveId" clId="{B79FC789-2A44-4CCA-8EDD-CC36A128C0E8}" dt="2022-04-14T16:55:58.614" v="1259" actId="255"/>
          <ac:spMkLst>
            <pc:docMk/>
            <pc:sldMk cId="603363505" sldId="271"/>
            <ac:spMk id="3" creationId="{49533C21-B6EF-4594-8ADC-BCECA680CE8B}"/>
          </ac:spMkLst>
        </pc:spChg>
        <pc:spChg chg="add">
          <ac:chgData name="Анастасия Цыганова" userId="d852e87165199a86" providerId="LiveId" clId="{B79FC789-2A44-4CCA-8EDD-CC36A128C0E8}" dt="2022-04-14T16:55:22.583" v="1255" actId="26606"/>
          <ac:spMkLst>
            <pc:docMk/>
            <pc:sldMk cId="603363505" sldId="271"/>
            <ac:spMk id="5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6:55:22.583" v="1255" actId="26606"/>
          <ac:spMkLst>
            <pc:docMk/>
            <pc:sldMk cId="603363505" sldId="271"/>
            <ac:spMk id="6" creationId="{181CC2FD-F5D2-4415-8486-46858CC427A4}"/>
          </ac:spMkLst>
        </pc:spChg>
        <pc:spChg chg="add">
          <ac:chgData name="Анастасия Цыганова" userId="d852e87165199a86" providerId="LiveId" clId="{B79FC789-2A44-4CCA-8EDD-CC36A128C0E8}" dt="2022-04-14T16:55:22.583" v="1255" actId="26606"/>
          <ac:spMkLst>
            <pc:docMk/>
            <pc:sldMk cId="603363505" sldId="271"/>
            <ac:spMk id="7" creationId="{DA1A4301-6FFC-4C82-A1FA-7634D8CAA8F5}"/>
          </ac:spMkLst>
        </pc:spChg>
        <pc:spChg chg="del">
          <ac:chgData name="Анастасия Цыганова" userId="d852e87165199a86" providerId="LiveId" clId="{B79FC789-2A44-4CCA-8EDD-CC36A128C0E8}" dt="2022-04-14T16:55:13.489" v="1254"/>
          <ac:spMkLst>
            <pc:docMk/>
            <pc:sldMk cId="603363505" sldId="271"/>
            <ac:spMk id="8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6:55:22.583" v="1255" actId="26606"/>
          <ac:spMkLst>
            <pc:docMk/>
            <pc:sldMk cId="603363505" sldId="271"/>
            <ac:spMk id="9" creationId="{E1063619-981B-4E62-A26E-E345BB3080BA}"/>
          </ac:spMkLst>
        </pc:spChg>
        <pc:spChg chg="del">
          <ac:chgData name="Анастасия Цыганова" userId="d852e87165199a86" providerId="LiveId" clId="{B79FC789-2A44-4CCA-8EDD-CC36A128C0E8}" dt="2022-04-14T16:55:13.489" v="1254"/>
          <ac:spMkLst>
            <pc:docMk/>
            <pc:sldMk cId="603363505" sldId="271"/>
            <ac:spMk id="10" creationId="{181CC2FD-F5D2-4415-8486-46858CC427A4}"/>
          </ac:spMkLst>
        </pc:spChg>
        <pc:spChg chg="del">
          <ac:chgData name="Анастасия Цыганова" userId="d852e87165199a86" providerId="LiveId" clId="{B79FC789-2A44-4CCA-8EDD-CC36A128C0E8}" dt="2022-04-14T16:55:13.489" v="1254"/>
          <ac:spMkLst>
            <pc:docMk/>
            <pc:sldMk cId="603363505" sldId="271"/>
            <ac:spMk id="12" creationId="{DA1A4301-6FFC-4C82-A1FA-7634D8CAA8F5}"/>
          </ac:spMkLst>
        </pc:spChg>
        <pc:spChg chg="del">
          <ac:chgData name="Анастасия Цыганова" userId="d852e87165199a86" providerId="LiveId" clId="{B79FC789-2A44-4CCA-8EDD-CC36A128C0E8}" dt="2022-04-14T16:55:13.489" v="1254"/>
          <ac:spMkLst>
            <pc:docMk/>
            <pc:sldMk cId="603363505" sldId="271"/>
            <ac:spMk id="14" creationId="{E1063619-981B-4E62-A26E-E345BB3080BA}"/>
          </ac:spMkLst>
        </pc:spChg>
        <pc:grpChg chg="add">
          <ac:chgData name="Анастасия Цыганова" userId="d852e87165199a86" providerId="LiveId" clId="{B79FC789-2A44-4CCA-8EDD-CC36A128C0E8}" dt="2022-04-14T16:55:22.583" v="1255" actId="26606"/>
          <ac:grpSpMkLst>
            <pc:docMk/>
            <pc:sldMk cId="603363505" sldId="271"/>
            <ac:grpSpMk id="11" creationId="{8323DD1D-77DE-48B2-A0A0-6265801531E5}"/>
          </ac:grpSpMkLst>
        </pc:grpChg>
        <pc:grpChg chg="del">
          <ac:chgData name="Анастасия Цыганова" userId="d852e87165199a86" providerId="LiveId" clId="{B79FC789-2A44-4CCA-8EDD-CC36A128C0E8}" dt="2022-04-14T16:55:13.489" v="1254"/>
          <ac:grpSpMkLst>
            <pc:docMk/>
            <pc:sldMk cId="603363505" sldId="271"/>
            <ac:grpSpMk id="16" creationId="{8323DD1D-77DE-48B2-A0A0-6265801531E5}"/>
          </ac:grpSpMkLst>
        </pc:grpChg>
      </pc:sldChg>
      <pc:sldChg chg="addSp delSp modSp add mod setBg delDesignElem">
        <pc:chgData name="Анастасия Цыганова" userId="d852e87165199a86" providerId="LiveId" clId="{B79FC789-2A44-4CCA-8EDD-CC36A128C0E8}" dt="2022-04-14T16:57:22.442" v="1280" actId="122"/>
        <pc:sldMkLst>
          <pc:docMk/>
          <pc:sldMk cId="2477089499" sldId="272"/>
        </pc:sldMkLst>
        <pc:spChg chg="mod">
          <ac:chgData name="Анастасия Цыганова" userId="d852e87165199a86" providerId="LiveId" clId="{B79FC789-2A44-4CCA-8EDD-CC36A128C0E8}" dt="2022-04-14T16:56:29.833" v="1273" actId="26606"/>
          <ac:spMkLst>
            <pc:docMk/>
            <pc:sldMk cId="2477089499" sldId="272"/>
            <ac:spMk id="2" creationId="{21B811D4-3709-4795-9D9D-3B03B6CAD9E7}"/>
          </ac:spMkLst>
        </pc:spChg>
        <pc:spChg chg="mod">
          <ac:chgData name="Анастасия Цыганова" userId="d852e87165199a86" providerId="LiveId" clId="{B79FC789-2A44-4CCA-8EDD-CC36A128C0E8}" dt="2022-04-14T16:57:22.442" v="1280" actId="122"/>
          <ac:spMkLst>
            <pc:docMk/>
            <pc:sldMk cId="2477089499" sldId="272"/>
            <ac:spMk id="3" creationId="{49533C21-B6EF-4594-8ADC-BCECA680CE8B}"/>
          </ac:spMkLst>
        </pc:spChg>
        <pc:spChg chg="del">
          <ac:chgData name="Анастасия Цыганова" userId="d852e87165199a86" providerId="LiveId" clId="{B79FC789-2A44-4CCA-8EDD-CC36A128C0E8}" dt="2022-04-14T16:56:18.989" v="1264"/>
          <ac:spMkLst>
            <pc:docMk/>
            <pc:sldMk cId="2477089499" sldId="272"/>
            <ac:spMk id="5" creationId="{1C582B07-D0F0-4B6B-A5D9-D2F192CB3A4E}"/>
          </ac:spMkLst>
        </pc:spChg>
        <pc:spChg chg="del">
          <ac:chgData name="Анастасия Цыганова" userId="d852e87165199a86" providerId="LiveId" clId="{B79FC789-2A44-4CCA-8EDD-CC36A128C0E8}" dt="2022-04-14T16:56:18.989" v="1264"/>
          <ac:spMkLst>
            <pc:docMk/>
            <pc:sldMk cId="2477089499" sldId="272"/>
            <ac:spMk id="6" creationId="{181CC2FD-F5D2-4415-8486-46858CC427A4}"/>
          </ac:spMkLst>
        </pc:spChg>
        <pc:spChg chg="del">
          <ac:chgData name="Анастасия Цыганова" userId="d852e87165199a86" providerId="LiveId" clId="{B79FC789-2A44-4CCA-8EDD-CC36A128C0E8}" dt="2022-04-14T16:56:18.989" v="1264"/>
          <ac:spMkLst>
            <pc:docMk/>
            <pc:sldMk cId="2477089499" sldId="272"/>
            <ac:spMk id="7" creationId="{DA1A4301-6FFC-4C82-A1FA-7634D8CAA8F5}"/>
          </ac:spMkLst>
        </pc:spChg>
        <pc:spChg chg="add del">
          <ac:chgData name="Анастасия Цыганова" userId="d852e87165199a86" providerId="LiveId" clId="{B79FC789-2A44-4CCA-8EDD-CC36A128C0E8}" dt="2022-04-14T16:56:23.333" v="1266" actId="26606"/>
          <ac:spMkLst>
            <pc:docMk/>
            <pc:sldMk cId="2477089499" sldId="272"/>
            <ac:spMk id="8" creationId="{1C582B07-D0F0-4B6B-A5D9-D2F192CB3A4E}"/>
          </ac:spMkLst>
        </pc:spChg>
        <pc:spChg chg="del">
          <ac:chgData name="Анастасия Цыганова" userId="d852e87165199a86" providerId="LiveId" clId="{B79FC789-2A44-4CCA-8EDD-CC36A128C0E8}" dt="2022-04-14T16:56:18.989" v="1264"/>
          <ac:spMkLst>
            <pc:docMk/>
            <pc:sldMk cId="2477089499" sldId="272"/>
            <ac:spMk id="9" creationId="{E1063619-981B-4E62-A26E-E345BB3080BA}"/>
          </ac:spMkLst>
        </pc:spChg>
        <pc:spChg chg="add del">
          <ac:chgData name="Анастасия Цыганова" userId="d852e87165199a86" providerId="LiveId" clId="{B79FC789-2A44-4CCA-8EDD-CC36A128C0E8}" dt="2022-04-14T16:56:23.333" v="1266" actId="26606"/>
          <ac:spMkLst>
            <pc:docMk/>
            <pc:sldMk cId="2477089499" sldId="272"/>
            <ac:spMk id="10" creationId="{181CC2FD-F5D2-4415-8486-46858CC427A4}"/>
          </ac:spMkLst>
        </pc:spChg>
        <pc:spChg chg="add del">
          <ac:chgData name="Анастасия Цыганова" userId="d852e87165199a86" providerId="LiveId" clId="{B79FC789-2A44-4CCA-8EDD-CC36A128C0E8}" dt="2022-04-14T16:56:23.333" v="1266" actId="26606"/>
          <ac:spMkLst>
            <pc:docMk/>
            <pc:sldMk cId="2477089499" sldId="272"/>
            <ac:spMk id="12" creationId="{DA1A4301-6FFC-4C82-A1FA-7634D8CAA8F5}"/>
          </ac:spMkLst>
        </pc:spChg>
        <pc:spChg chg="add del">
          <ac:chgData name="Анастасия Цыганова" userId="d852e87165199a86" providerId="LiveId" clId="{B79FC789-2A44-4CCA-8EDD-CC36A128C0E8}" dt="2022-04-14T16:56:23.333" v="1266" actId="26606"/>
          <ac:spMkLst>
            <pc:docMk/>
            <pc:sldMk cId="2477089499" sldId="272"/>
            <ac:spMk id="14" creationId="{E1063619-981B-4E62-A26E-E345BB3080BA}"/>
          </ac:spMkLst>
        </pc:spChg>
        <pc:spChg chg="add del">
          <ac:chgData name="Анастасия Цыганова" userId="d852e87165199a86" providerId="LiveId" clId="{B79FC789-2A44-4CCA-8EDD-CC36A128C0E8}" dt="2022-04-14T16:56:26.770" v="1268" actId="26606"/>
          <ac:spMkLst>
            <pc:docMk/>
            <pc:sldMk cId="2477089499" sldId="272"/>
            <ac:spMk id="47" creationId="{1C582B07-D0F0-4B6B-A5D9-D2F192CB3A4E}"/>
          </ac:spMkLst>
        </pc:spChg>
        <pc:spChg chg="add del">
          <ac:chgData name="Анастасия Цыганова" userId="d852e87165199a86" providerId="LiveId" clId="{B79FC789-2A44-4CCA-8EDD-CC36A128C0E8}" dt="2022-04-14T16:56:26.770" v="1268" actId="26606"/>
          <ac:spMkLst>
            <pc:docMk/>
            <pc:sldMk cId="2477089499" sldId="272"/>
            <ac:spMk id="48" creationId="{21B645D3-580E-4657-9154-484648880ED5}"/>
          </ac:spMkLst>
        </pc:spChg>
        <pc:spChg chg="add del">
          <ac:chgData name="Анастасия Цыганова" userId="d852e87165199a86" providerId="LiveId" clId="{B79FC789-2A44-4CCA-8EDD-CC36A128C0E8}" dt="2022-04-14T16:56:26.770" v="1268" actId="26606"/>
          <ac:spMkLst>
            <pc:docMk/>
            <pc:sldMk cId="2477089499" sldId="272"/>
            <ac:spMk id="49" creationId="{DA1A4301-6FFC-4C82-A1FA-7634D8CAA8F5}"/>
          </ac:spMkLst>
        </pc:spChg>
        <pc:spChg chg="add del">
          <ac:chgData name="Анастасия Цыганова" userId="d852e87165199a86" providerId="LiveId" clId="{B79FC789-2A44-4CCA-8EDD-CC36A128C0E8}" dt="2022-04-14T16:56:26.770" v="1268" actId="26606"/>
          <ac:spMkLst>
            <pc:docMk/>
            <pc:sldMk cId="2477089499" sldId="272"/>
            <ac:spMk id="50" creationId="{27870DA4-44E8-43FB-940A-4AF9766959C0}"/>
          </ac:spMkLst>
        </pc:spChg>
        <pc:spChg chg="add del">
          <ac:chgData name="Анастасия Цыганова" userId="d852e87165199a86" providerId="LiveId" clId="{B79FC789-2A44-4CCA-8EDD-CC36A128C0E8}" dt="2022-04-14T16:56:27.989" v="1270" actId="26606"/>
          <ac:spMkLst>
            <pc:docMk/>
            <pc:sldMk cId="2477089499" sldId="272"/>
            <ac:spMk id="53" creationId="{1C582B07-D0F0-4B6B-A5D9-D2F192CB3A4E}"/>
          </ac:spMkLst>
        </pc:spChg>
        <pc:spChg chg="add del">
          <ac:chgData name="Анастасия Цыганова" userId="d852e87165199a86" providerId="LiveId" clId="{B79FC789-2A44-4CCA-8EDD-CC36A128C0E8}" dt="2022-04-14T16:56:27.989" v="1270" actId="26606"/>
          <ac:spMkLst>
            <pc:docMk/>
            <pc:sldMk cId="2477089499" sldId="272"/>
            <ac:spMk id="54" creationId="{43517DAF-BA0B-48C9-8544-2D295C68FC3D}"/>
          </ac:spMkLst>
        </pc:spChg>
        <pc:spChg chg="add del">
          <ac:chgData name="Анастасия Цыганова" userId="d852e87165199a86" providerId="LiveId" clId="{B79FC789-2A44-4CCA-8EDD-CC36A128C0E8}" dt="2022-04-14T16:56:27.989" v="1270" actId="26606"/>
          <ac:spMkLst>
            <pc:docMk/>
            <pc:sldMk cId="2477089499" sldId="272"/>
            <ac:spMk id="55" creationId="{DA1A4301-6FFC-4C82-A1FA-7634D8CAA8F5}"/>
          </ac:spMkLst>
        </pc:spChg>
        <pc:spChg chg="add del">
          <ac:chgData name="Анастасия Цыганова" userId="d852e87165199a86" providerId="LiveId" clId="{B79FC789-2A44-4CCA-8EDD-CC36A128C0E8}" dt="2022-04-14T16:56:27.989" v="1270" actId="26606"/>
          <ac:spMkLst>
            <pc:docMk/>
            <pc:sldMk cId="2477089499" sldId="272"/>
            <ac:spMk id="56" creationId="{320AB72C-20FB-424A-B116-9771F33F0A5A}"/>
          </ac:spMkLst>
        </pc:spChg>
        <pc:spChg chg="add del">
          <ac:chgData name="Анастасия Цыганова" userId="d852e87165199a86" providerId="LiveId" clId="{B79FC789-2A44-4CCA-8EDD-CC36A128C0E8}" dt="2022-04-14T16:56:27.989" v="1270" actId="26606"/>
          <ac:spMkLst>
            <pc:docMk/>
            <pc:sldMk cId="2477089499" sldId="272"/>
            <ac:spMk id="57" creationId="{9E38EE1F-4E4B-4F57-B909-C42294E312D1}"/>
          </ac:spMkLst>
        </pc:spChg>
        <pc:spChg chg="add del">
          <ac:chgData name="Анастасия Цыганова" userId="d852e87165199a86" providerId="LiveId" clId="{B79FC789-2A44-4CCA-8EDD-CC36A128C0E8}" dt="2022-04-14T16:56:29.801" v="1272" actId="26606"/>
          <ac:spMkLst>
            <pc:docMk/>
            <pc:sldMk cId="2477089499" sldId="272"/>
            <ac:spMk id="60" creationId="{1C582B07-D0F0-4B6B-A5D9-D2F192CB3A4E}"/>
          </ac:spMkLst>
        </pc:spChg>
        <pc:spChg chg="add del">
          <ac:chgData name="Анастасия Цыганова" userId="d852e87165199a86" providerId="LiveId" clId="{B79FC789-2A44-4CCA-8EDD-CC36A128C0E8}" dt="2022-04-14T16:56:29.801" v="1272" actId="26606"/>
          <ac:spMkLst>
            <pc:docMk/>
            <pc:sldMk cId="2477089499" sldId="272"/>
            <ac:spMk id="61" creationId="{181CC2FD-F5D2-4415-8486-46858CC427A4}"/>
          </ac:spMkLst>
        </pc:spChg>
        <pc:spChg chg="add del">
          <ac:chgData name="Анастасия Цыганова" userId="d852e87165199a86" providerId="LiveId" clId="{B79FC789-2A44-4CCA-8EDD-CC36A128C0E8}" dt="2022-04-14T16:56:29.801" v="1272" actId="26606"/>
          <ac:spMkLst>
            <pc:docMk/>
            <pc:sldMk cId="2477089499" sldId="272"/>
            <ac:spMk id="62" creationId="{DA1A4301-6FFC-4C82-A1FA-7634D8CAA8F5}"/>
          </ac:spMkLst>
        </pc:spChg>
        <pc:spChg chg="add del">
          <ac:chgData name="Анастасия Цыганова" userId="d852e87165199a86" providerId="LiveId" clId="{B79FC789-2A44-4CCA-8EDD-CC36A128C0E8}" dt="2022-04-14T16:56:29.801" v="1272" actId="26606"/>
          <ac:spMkLst>
            <pc:docMk/>
            <pc:sldMk cId="2477089499" sldId="272"/>
            <ac:spMk id="63" creationId="{E1063619-981B-4E62-A26E-E345BB3080BA}"/>
          </ac:spMkLst>
        </pc:spChg>
        <pc:spChg chg="add">
          <ac:chgData name="Анастасия Цыганова" userId="d852e87165199a86" providerId="LiveId" clId="{B79FC789-2A44-4CCA-8EDD-CC36A128C0E8}" dt="2022-04-14T16:56:29.833" v="1273" actId="26606"/>
          <ac:spMkLst>
            <pc:docMk/>
            <pc:sldMk cId="2477089499" sldId="272"/>
            <ac:spMk id="67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6:56:29.833" v="1273" actId="26606"/>
          <ac:spMkLst>
            <pc:docMk/>
            <pc:sldMk cId="2477089499" sldId="272"/>
            <ac:spMk id="68" creationId="{43517DAF-BA0B-48C9-8544-2D295C68FC3D}"/>
          </ac:spMkLst>
        </pc:spChg>
        <pc:spChg chg="add">
          <ac:chgData name="Анастасия Цыганова" userId="d852e87165199a86" providerId="LiveId" clId="{B79FC789-2A44-4CCA-8EDD-CC36A128C0E8}" dt="2022-04-14T16:56:29.833" v="1273" actId="26606"/>
          <ac:spMkLst>
            <pc:docMk/>
            <pc:sldMk cId="2477089499" sldId="272"/>
            <ac:spMk id="69" creationId="{DA1A4301-6FFC-4C82-A1FA-7634D8CAA8F5}"/>
          </ac:spMkLst>
        </pc:spChg>
        <pc:spChg chg="add">
          <ac:chgData name="Анастасия Цыганова" userId="d852e87165199a86" providerId="LiveId" clId="{B79FC789-2A44-4CCA-8EDD-CC36A128C0E8}" dt="2022-04-14T16:56:29.833" v="1273" actId="26606"/>
          <ac:spMkLst>
            <pc:docMk/>
            <pc:sldMk cId="2477089499" sldId="272"/>
            <ac:spMk id="70" creationId="{320AB72C-20FB-424A-B116-9771F33F0A5A}"/>
          </ac:spMkLst>
        </pc:spChg>
        <pc:spChg chg="add">
          <ac:chgData name="Анастасия Цыганова" userId="d852e87165199a86" providerId="LiveId" clId="{B79FC789-2A44-4CCA-8EDD-CC36A128C0E8}" dt="2022-04-14T16:56:29.833" v="1273" actId="26606"/>
          <ac:spMkLst>
            <pc:docMk/>
            <pc:sldMk cId="2477089499" sldId="272"/>
            <ac:spMk id="71" creationId="{9E38EE1F-4E4B-4F57-B909-C42294E312D1}"/>
          </ac:spMkLst>
        </pc:spChg>
        <pc:grpChg chg="del">
          <ac:chgData name="Анастасия Цыганова" userId="d852e87165199a86" providerId="LiveId" clId="{B79FC789-2A44-4CCA-8EDD-CC36A128C0E8}" dt="2022-04-14T16:56:18.989" v="1264"/>
          <ac:grpSpMkLst>
            <pc:docMk/>
            <pc:sldMk cId="2477089499" sldId="272"/>
            <ac:grpSpMk id="11" creationId="{8323DD1D-77DE-48B2-A0A0-6265801531E5}"/>
          </ac:grpSpMkLst>
        </pc:grpChg>
        <pc:grpChg chg="add del">
          <ac:chgData name="Анастасия Цыганова" userId="d852e87165199a86" providerId="LiveId" clId="{B79FC789-2A44-4CCA-8EDD-CC36A128C0E8}" dt="2022-04-14T16:56:23.333" v="1266" actId="26606"/>
          <ac:grpSpMkLst>
            <pc:docMk/>
            <pc:sldMk cId="2477089499" sldId="272"/>
            <ac:grpSpMk id="16" creationId="{8323DD1D-77DE-48B2-A0A0-6265801531E5}"/>
          </ac:grpSpMkLst>
        </pc:grpChg>
        <pc:grpChg chg="add del">
          <ac:chgData name="Анастасия Цыганова" userId="d852e87165199a86" providerId="LiveId" clId="{B79FC789-2A44-4CCA-8EDD-CC36A128C0E8}" dt="2022-04-14T16:56:27.989" v="1270" actId="26606"/>
          <ac:grpSpMkLst>
            <pc:docMk/>
            <pc:sldMk cId="2477089499" sldId="272"/>
            <ac:grpSpMk id="18" creationId="{8323DD1D-77DE-48B2-A0A0-6265801531E5}"/>
          </ac:grpSpMkLst>
        </pc:grpChg>
        <pc:grpChg chg="add del">
          <ac:chgData name="Анастасия Цыганова" userId="d852e87165199a86" providerId="LiveId" clId="{B79FC789-2A44-4CCA-8EDD-CC36A128C0E8}" dt="2022-04-14T16:56:26.770" v="1268" actId="26606"/>
          <ac:grpSpMkLst>
            <pc:docMk/>
            <pc:sldMk cId="2477089499" sldId="272"/>
            <ac:grpSpMk id="51" creationId="{8323DD1D-77DE-48B2-A0A0-6265801531E5}"/>
          </ac:grpSpMkLst>
        </pc:grpChg>
        <pc:grpChg chg="add del">
          <ac:chgData name="Анастасия Цыганова" userId="d852e87165199a86" providerId="LiveId" clId="{B79FC789-2A44-4CCA-8EDD-CC36A128C0E8}" dt="2022-04-14T16:56:29.801" v="1272" actId="26606"/>
          <ac:grpSpMkLst>
            <pc:docMk/>
            <pc:sldMk cId="2477089499" sldId="272"/>
            <ac:grpSpMk id="64" creationId="{8323DD1D-77DE-48B2-A0A0-6265801531E5}"/>
          </ac:grpSpMkLst>
        </pc:grpChg>
        <pc:grpChg chg="add">
          <ac:chgData name="Анастасия Цыганова" userId="d852e87165199a86" providerId="LiveId" clId="{B79FC789-2A44-4CCA-8EDD-CC36A128C0E8}" dt="2022-04-14T16:56:29.833" v="1273" actId="26606"/>
          <ac:grpSpMkLst>
            <pc:docMk/>
            <pc:sldMk cId="2477089499" sldId="272"/>
            <ac:grpSpMk id="72" creationId="{8323DD1D-77DE-48B2-A0A0-6265801531E5}"/>
          </ac:grpSpMkLst>
        </pc:grpChg>
      </pc:sldChg>
      <pc:sldChg chg="new del">
        <pc:chgData name="Анастасия Цыганова" userId="d852e87165199a86" providerId="LiveId" clId="{B79FC789-2A44-4CCA-8EDD-CC36A128C0E8}" dt="2022-04-14T16:56:11.223" v="1262" actId="680"/>
        <pc:sldMkLst>
          <pc:docMk/>
          <pc:sldMk cId="3765793357" sldId="272"/>
        </pc:sldMkLst>
      </pc:sldChg>
      <pc:sldChg chg="addSp modSp new mod setBg">
        <pc:chgData name="Анастасия Цыганова" userId="d852e87165199a86" providerId="LiveId" clId="{B79FC789-2A44-4CCA-8EDD-CC36A128C0E8}" dt="2022-04-14T17:06:10.614" v="1301" actId="12"/>
        <pc:sldMkLst>
          <pc:docMk/>
          <pc:sldMk cId="3138769942" sldId="273"/>
        </pc:sldMkLst>
        <pc:spChg chg="mod">
          <ac:chgData name="Анастасия Цыганова" userId="d852e87165199a86" providerId="LiveId" clId="{B79FC789-2A44-4CCA-8EDD-CC36A128C0E8}" dt="2022-04-14T17:05:48.489" v="1296" actId="1076"/>
          <ac:spMkLst>
            <pc:docMk/>
            <pc:sldMk cId="3138769942" sldId="273"/>
            <ac:spMk id="2" creationId="{E26C56F0-A733-4BE3-ADE9-804159AC120B}"/>
          </ac:spMkLst>
        </pc:spChg>
        <pc:spChg chg="mod">
          <ac:chgData name="Анастасия Цыганова" userId="d852e87165199a86" providerId="LiveId" clId="{B79FC789-2A44-4CCA-8EDD-CC36A128C0E8}" dt="2022-04-14T17:06:10.614" v="1301" actId="12"/>
          <ac:spMkLst>
            <pc:docMk/>
            <pc:sldMk cId="3138769942" sldId="273"/>
            <ac:spMk id="3" creationId="{9EEEB635-A0E5-4C4F-8614-4DF752E6DD74}"/>
          </ac:spMkLst>
        </pc:spChg>
        <pc:spChg chg="add">
          <ac:chgData name="Анастасия Цыганова" userId="d852e87165199a86" providerId="LiveId" clId="{B79FC789-2A44-4CCA-8EDD-CC36A128C0E8}" dt="2022-04-14T17:04:48.067" v="1282" actId="26606"/>
          <ac:spMkLst>
            <pc:docMk/>
            <pc:sldMk cId="3138769942" sldId="273"/>
            <ac:spMk id="8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7:04:48.067" v="1282" actId="26606"/>
          <ac:spMkLst>
            <pc:docMk/>
            <pc:sldMk cId="3138769942" sldId="273"/>
            <ac:spMk id="10" creationId="{181CC2FD-F5D2-4415-8486-46858CC427A4}"/>
          </ac:spMkLst>
        </pc:spChg>
        <pc:spChg chg="add">
          <ac:chgData name="Анастасия Цыганова" userId="d852e87165199a86" providerId="LiveId" clId="{B79FC789-2A44-4CCA-8EDD-CC36A128C0E8}" dt="2022-04-14T17:04:48.067" v="1282" actId="26606"/>
          <ac:spMkLst>
            <pc:docMk/>
            <pc:sldMk cId="3138769942" sldId="273"/>
            <ac:spMk id="12" creationId="{DA1A4301-6FFC-4C82-A1FA-7634D8CAA8F5}"/>
          </ac:spMkLst>
        </pc:spChg>
        <pc:spChg chg="add">
          <ac:chgData name="Анастасия Цыганова" userId="d852e87165199a86" providerId="LiveId" clId="{B79FC789-2A44-4CCA-8EDD-CC36A128C0E8}" dt="2022-04-14T17:04:48.067" v="1282" actId="26606"/>
          <ac:spMkLst>
            <pc:docMk/>
            <pc:sldMk cId="3138769942" sldId="273"/>
            <ac:spMk id="14" creationId="{E1063619-981B-4E62-A26E-E345BB3080BA}"/>
          </ac:spMkLst>
        </pc:spChg>
        <pc:grpChg chg="add">
          <ac:chgData name="Анастасия Цыганова" userId="d852e87165199a86" providerId="LiveId" clId="{B79FC789-2A44-4CCA-8EDD-CC36A128C0E8}" dt="2022-04-14T17:04:48.067" v="1282" actId="26606"/>
          <ac:grpSpMkLst>
            <pc:docMk/>
            <pc:sldMk cId="3138769942" sldId="273"/>
            <ac:grpSpMk id="16" creationId="{8323DD1D-77DE-48B2-A0A0-6265801531E5}"/>
          </ac:grpSpMkLst>
        </pc:grpChg>
      </pc:sldChg>
      <pc:sldChg chg="addSp delSp modSp add mod setBg delDesignElem">
        <pc:chgData name="Анастасия Цыганова" userId="d852e87165199a86" providerId="LiveId" clId="{B79FC789-2A44-4CCA-8EDD-CC36A128C0E8}" dt="2022-04-14T17:08:11.973" v="1368" actId="20577"/>
        <pc:sldMkLst>
          <pc:docMk/>
          <pc:sldMk cId="3224603183" sldId="274"/>
        </pc:sldMkLst>
        <pc:spChg chg="mod">
          <ac:chgData name="Анастасия Цыганова" userId="d852e87165199a86" providerId="LiveId" clId="{B79FC789-2A44-4CCA-8EDD-CC36A128C0E8}" dt="2022-04-14T17:06:55.973" v="1304" actId="26606"/>
          <ac:spMkLst>
            <pc:docMk/>
            <pc:sldMk cId="3224603183" sldId="274"/>
            <ac:spMk id="2" creationId="{21B811D4-3709-4795-9D9D-3B03B6CAD9E7}"/>
          </ac:spMkLst>
        </pc:spChg>
        <pc:spChg chg="mod">
          <ac:chgData name="Анастасия Цыганова" userId="d852e87165199a86" providerId="LiveId" clId="{B79FC789-2A44-4CCA-8EDD-CC36A128C0E8}" dt="2022-04-14T17:08:11.973" v="1368" actId="20577"/>
          <ac:spMkLst>
            <pc:docMk/>
            <pc:sldMk cId="3224603183" sldId="274"/>
            <ac:spMk id="3" creationId="{49533C21-B6EF-4594-8ADC-BCECA680CE8B}"/>
          </ac:spMkLst>
        </pc:spChg>
        <pc:spChg chg="add">
          <ac:chgData name="Анастасия Цыганова" userId="d852e87165199a86" providerId="LiveId" clId="{B79FC789-2A44-4CCA-8EDD-CC36A128C0E8}" dt="2022-04-14T17:06:55.973" v="1304" actId="26606"/>
          <ac:spMkLst>
            <pc:docMk/>
            <pc:sldMk cId="3224603183" sldId="274"/>
            <ac:spMk id="8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7:06:55.973" v="1304" actId="26606"/>
          <ac:spMkLst>
            <pc:docMk/>
            <pc:sldMk cId="3224603183" sldId="274"/>
            <ac:spMk id="10" creationId="{181CC2FD-F5D2-4415-8486-46858CC427A4}"/>
          </ac:spMkLst>
        </pc:spChg>
        <pc:spChg chg="add">
          <ac:chgData name="Анастасия Цыганова" userId="d852e87165199a86" providerId="LiveId" clId="{B79FC789-2A44-4CCA-8EDD-CC36A128C0E8}" dt="2022-04-14T17:06:55.973" v="1304" actId="26606"/>
          <ac:spMkLst>
            <pc:docMk/>
            <pc:sldMk cId="3224603183" sldId="274"/>
            <ac:spMk id="12" creationId="{DA1A4301-6FFC-4C82-A1FA-7634D8CAA8F5}"/>
          </ac:spMkLst>
        </pc:spChg>
        <pc:spChg chg="add">
          <ac:chgData name="Анастасия Цыганова" userId="d852e87165199a86" providerId="LiveId" clId="{B79FC789-2A44-4CCA-8EDD-CC36A128C0E8}" dt="2022-04-14T17:06:55.973" v="1304" actId="26606"/>
          <ac:spMkLst>
            <pc:docMk/>
            <pc:sldMk cId="3224603183" sldId="274"/>
            <ac:spMk id="14" creationId="{E1063619-981B-4E62-A26E-E345BB3080BA}"/>
          </ac:spMkLst>
        </pc:spChg>
        <pc:spChg chg="del">
          <ac:chgData name="Анастасия Цыганова" userId="d852e87165199a86" providerId="LiveId" clId="{B79FC789-2A44-4CCA-8EDD-CC36A128C0E8}" dt="2022-04-14T17:06:49.348" v="1303"/>
          <ac:spMkLst>
            <pc:docMk/>
            <pc:sldMk cId="3224603183" sldId="274"/>
            <ac:spMk id="67" creationId="{1C582B07-D0F0-4B6B-A5D9-D2F192CB3A4E}"/>
          </ac:spMkLst>
        </pc:spChg>
        <pc:spChg chg="del">
          <ac:chgData name="Анастасия Цыганова" userId="d852e87165199a86" providerId="LiveId" clId="{B79FC789-2A44-4CCA-8EDD-CC36A128C0E8}" dt="2022-04-14T17:06:49.348" v="1303"/>
          <ac:spMkLst>
            <pc:docMk/>
            <pc:sldMk cId="3224603183" sldId="274"/>
            <ac:spMk id="68" creationId="{43517DAF-BA0B-48C9-8544-2D295C68FC3D}"/>
          </ac:spMkLst>
        </pc:spChg>
        <pc:spChg chg="del">
          <ac:chgData name="Анастасия Цыганова" userId="d852e87165199a86" providerId="LiveId" clId="{B79FC789-2A44-4CCA-8EDD-CC36A128C0E8}" dt="2022-04-14T17:06:49.348" v="1303"/>
          <ac:spMkLst>
            <pc:docMk/>
            <pc:sldMk cId="3224603183" sldId="274"/>
            <ac:spMk id="69" creationId="{DA1A4301-6FFC-4C82-A1FA-7634D8CAA8F5}"/>
          </ac:spMkLst>
        </pc:spChg>
        <pc:spChg chg="del">
          <ac:chgData name="Анастасия Цыганова" userId="d852e87165199a86" providerId="LiveId" clId="{B79FC789-2A44-4CCA-8EDD-CC36A128C0E8}" dt="2022-04-14T17:06:49.348" v="1303"/>
          <ac:spMkLst>
            <pc:docMk/>
            <pc:sldMk cId="3224603183" sldId="274"/>
            <ac:spMk id="70" creationId="{320AB72C-20FB-424A-B116-9771F33F0A5A}"/>
          </ac:spMkLst>
        </pc:spChg>
        <pc:spChg chg="del">
          <ac:chgData name="Анастасия Цыганова" userId="d852e87165199a86" providerId="LiveId" clId="{B79FC789-2A44-4CCA-8EDD-CC36A128C0E8}" dt="2022-04-14T17:06:49.348" v="1303"/>
          <ac:spMkLst>
            <pc:docMk/>
            <pc:sldMk cId="3224603183" sldId="274"/>
            <ac:spMk id="71" creationId="{9E38EE1F-4E4B-4F57-B909-C42294E312D1}"/>
          </ac:spMkLst>
        </pc:spChg>
        <pc:grpChg chg="add">
          <ac:chgData name="Анастасия Цыганова" userId="d852e87165199a86" providerId="LiveId" clId="{B79FC789-2A44-4CCA-8EDD-CC36A128C0E8}" dt="2022-04-14T17:06:55.973" v="1304" actId="26606"/>
          <ac:grpSpMkLst>
            <pc:docMk/>
            <pc:sldMk cId="3224603183" sldId="274"/>
            <ac:grpSpMk id="16" creationId="{8323DD1D-77DE-48B2-A0A0-6265801531E5}"/>
          </ac:grpSpMkLst>
        </pc:grpChg>
        <pc:grpChg chg="del">
          <ac:chgData name="Анастасия Цыганова" userId="d852e87165199a86" providerId="LiveId" clId="{B79FC789-2A44-4CCA-8EDD-CC36A128C0E8}" dt="2022-04-14T17:06:49.348" v="1303"/>
          <ac:grpSpMkLst>
            <pc:docMk/>
            <pc:sldMk cId="3224603183" sldId="274"/>
            <ac:grpSpMk id="72" creationId="{8323DD1D-77DE-48B2-A0A0-6265801531E5}"/>
          </ac:grpSpMkLst>
        </pc:grpChg>
      </pc:sldChg>
      <pc:sldChg chg="addSp modSp new mod setBg">
        <pc:chgData name="Анастасия Цыганова" userId="d852e87165199a86" providerId="LiveId" clId="{B79FC789-2A44-4CCA-8EDD-CC36A128C0E8}" dt="2022-04-14T17:09:28.270" v="1388" actId="5793"/>
        <pc:sldMkLst>
          <pc:docMk/>
          <pc:sldMk cId="2083745874" sldId="275"/>
        </pc:sldMkLst>
        <pc:spChg chg="mod">
          <ac:chgData name="Анастасия Цыганова" userId="d852e87165199a86" providerId="LiveId" clId="{B79FC789-2A44-4CCA-8EDD-CC36A128C0E8}" dt="2022-04-14T17:08:56.880" v="1382" actId="20577"/>
          <ac:spMkLst>
            <pc:docMk/>
            <pc:sldMk cId="2083745874" sldId="275"/>
            <ac:spMk id="2" creationId="{79FF90F8-2AD4-4EFF-A423-39A961A722B6}"/>
          </ac:spMkLst>
        </pc:spChg>
        <pc:spChg chg="mod">
          <ac:chgData name="Анастасия Цыганова" userId="d852e87165199a86" providerId="LiveId" clId="{B79FC789-2A44-4CCA-8EDD-CC36A128C0E8}" dt="2022-04-14T17:09:28.270" v="1388" actId="5793"/>
          <ac:spMkLst>
            <pc:docMk/>
            <pc:sldMk cId="2083745874" sldId="275"/>
            <ac:spMk id="3" creationId="{A7CF641C-EA6E-4254-AC77-4C40AFF08F35}"/>
          </ac:spMkLst>
        </pc:spChg>
        <pc:spChg chg="add">
          <ac:chgData name="Анастасия Цыганова" userId="d852e87165199a86" providerId="LiveId" clId="{B79FC789-2A44-4CCA-8EDD-CC36A128C0E8}" dt="2022-04-14T17:08:53.255" v="1370" actId="26606"/>
          <ac:spMkLst>
            <pc:docMk/>
            <pc:sldMk cId="2083745874" sldId="275"/>
            <ac:spMk id="8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7:08:53.255" v="1370" actId="26606"/>
          <ac:spMkLst>
            <pc:docMk/>
            <pc:sldMk cId="2083745874" sldId="275"/>
            <ac:spMk id="10" creationId="{181CC2FD-F5D2-4415-8486-46858CC427A4}"/>
          </ac:spMkLst>
        </pc:spChg>
        <pc:spChg chg="add">
          <ac:chgData name="Анастасия Цыганова" userId="d852e87165199a86" providerId="LiveId" clId="{B79FC789-2A44-4CCA-8EDD-CC36A128C0E8}" dt="2022-04-14T17:08:53.255" v="1370" actId="26606"/>
          <ac:spMkLst>
            <pc:docMk/>
            <pc:sldMk cId="2083745874" sldId="275"/>
            <ac:spMk id="12" creationId="{DA1A4301-6FFC-4C82-A1FA-7634D8CAA8F5}"/>
          </ac:spMkLst>
        </pc:spChg>
        <pc:spChg chg="add">
          <ac:chgData name="Анастасия Цыганова" userId="d852e87165199a86" providerId="LiveId" clId="{B79FC789-2A44-4CCA-8EDD-CC36A128C0E8}" dt="2022-04-14T17:08:53.255" v="1370" actId="26606"/>
          <ac:spMkLst>
            <pc:docMk/>
            <pc:sldMk cId="2083745874" sldId="275"/>
            <ac:spMk id="14" creationId="{E1063619-981B-4E62-A26E-E345BB3080BA}"/>
          </ac:spMkLst>
        </pc:spChg>
        <pc:grpChg chg="add">
          <ac:chgData name="Анастасия Цыганова" userId="d852e87165199a86" providerId="LiveId" clId="{B79FC789-2A44-4CCA-8EDD-CC36A128C0E8}" dt="2022-04-14T17:08:53.255" v="1370" actId="26606"/>
          <ac:grpSpMkLst>
            <pc:docMk/>
            <pc:sldMk cId="2083745874" sldId="275"/>
            <ac:grpSpMk id="16" creationId="{8323DD1D-77DE-48B2-A0A0-6265801531E5}"/>
          </ac:grpSpMkLst>
        </pc:grpChg>
      </pc:sldChg>
      <pc:sldChg chg="addSp delSp modSp new mod setBg">
        <pc:chgData name="Анастасия Цыганова" userId="d852e87165199a86" providerId="LiveId" clId="{B79FC789-2A44-4CCA-8EDD-CC36A128C0E8}" dt="2022-04-14T17:12:26.192" v="1437" actId="1076"/>
        <pc:sldMkLst>
          <pc:docMk/>
          <pc:sldMk cId="72170385" sldId="276"/>
        </pc:sldMkLst>
        <pc:spChg chg="mod">
          <ac:chgData name="Анастасия Цыганова" userId="d852e87165199a86" providerId="LiveId" clId="{B79FC789-2A44-4CCA-8EDD-CC36A128C0E8}" dt="2022-04-14T17:11:59.208" v="1413" actId="20577"/>
          <ac:spMkLst>
            <pc:docMk/>
            <pc:sldMk cId="72170385" sldId="276"/>
            <ac:spMk id="2" creationId="{5C88B4D0-14F4-4929-BED2-4B917F0094F0}"/>
          </ac:spMkLst>
        </pc:spChg>
        <pc:spChg chg="del">
          <ac:chgData name="Анастасия Цыганова" userId="d852e87165199a86" providerId="LiveId" clId="{B79FC789-2A44-4CCA-8EDD-CC36A128C0E8}" dt="2022-04-14T17:09:46.911" v="1390" actId="26606"/>
          <ac:spMkLst>
            <pc:docMk/>
            <pc:sldMk cId="72170385" sldId="276"/>
            <ac:spMk id="3" creationId="{63CF21BC-E178-4254-A3A6-A21C4A89A20E}"/>
          </ac:spMkLst>
        </pc:spChg>
        <pc:spChg chg="add">
          <ac:chgData name="Анастасия Цыганова" userId="d852e87165199a86" providerId="LiveId" clId="{B79FC789-2A44-4CCA-8EDD-CC36A128C0E8}" dt="2022-04-14T17:09:46.911" v="1390" actId="26606"/>
          <ac:spMkLst>
            <pc:docMk/>
            <pc:sldMk cId="72170385" sldId="276"/>
            <ac:spMk id="8" creationId="{A4798C7F-C8CA-4799-BF37-3AB4642CDB66}"/>
          </ac:spMkLst>
        </pc:spChg>
        <pc:spChg chg="add">
          <ac:chgData name="Анастасия Цыганова" userId="d852e87165199a86" providerId="LiveId" clId="{B79FC789-2A44-4CCA-8EDD-CC36A128C0E8}" dt="2022-04-14T17:09:46.911" v="1390" actId="26606"/>
          <ac:spMkLst>
            <pc:docMk/>
            <pc:sldMk cId="72170385" sldId="276"/>
            <ac:spMk id="41" creationId="{216BB147-20D5-4D93-BDA5-1BC614D6A4B2}"/>
          </ac:spMkLst>
        </pc:spChg>
        <pc:spChg chg="add">
          <ac:chgData name="Анастасия Цыганова" userId="d852e87165199a86" providerId="LiveId" clId="{B79FC789-2A44-4CCA-8EDD-CC36A128C0E8}" dt="2022-04-14T17:09:46.911" v="1390" actId="26606"/>
          <ac:spMkLst>
            <pc:docMk/>
            <pc:sldMk cId="72170385" sldId="276"/>
            <ac:spMk id="43" creationId="{0A253F60-DE40-4508-A37A-61331DF1DD5D}"/>
          </ac:spMkLst>
        </pc:spChg>
        <pc:spChg chg="add">
          <ac:chgData name="Анастасия Цыганова" userId="d852e87165199a86" providerId="LiveId" clId="{B79FC789-2A44-4CCA-8EDD-CC36A128C0E8}" dt="2022-04-14T17:09:46.911" v="1390" actId="26606"/>
          <ac:spMkLst>
            <pc:docMk/>
            <pc:sldMk cId="72170385" sldId="276"/>
            <ac:spMk id="107" creationId="{BA6285CA-6AFA-4F27-AFB5-1B32CDE09B1A}"/>
          </ac:spMkLst>
        </pc:spChg>
        <pc:spChg chg="add">
          <ac:chgData name="Анастасия Цыганова" userId="d852e87165199a86" providerId="LiveId" clId="{B79FC789-2A44-4CCA-8EDD-CC36A128C0E8}" dt="2022-04-14T17:09:46.911" v="1390" actId="26606"/>
          <ac:spMkLst>
            <pc:docMk/>
            <pc:sldMk cId="72170385" sldId="276"/>
            <ac:spMk id="109" creationId="{D690347A-6937-4F6D-93E3-D398D803DE33}"/>
          </ac:spMkLst>
        </pc:spChg>
        <pc:spChg chg="add">
          <ac:chgData name="Анастасия Цыганова" userId="d852e87165199a86" providerId="LiveId" clId="{B79FC789-2A44-4CCA-8EDD-CC36A128C0E8}" dt="2022-04-14T17:09:46.911" v="1390" actId="26606"/>
          <ac:spMkLst>
            <pc:docMk/>
            <pc:sldMk cId="72170385" sldId="276"/>
            <ac:spMk id="111" creationId="{DE6FA2BA-220F-4070-A46C-D437A6D2421C}"/>
          </ac:spMkLst>
        </pc:spChg>
        <pc:spChg chg="add">
          <ac:chgData name="Анастасия Цыганова" userId="d852e87165199a86" providerId="LiveId" clId="{B79FC789-2A44-4CCA-8EDD-CC36A128C0E8}" dt="2022-04-14T17:09:46.911" v="1390" actId="26606"/>
          <ac:spMkLst>
            <pc:docMk/>
            <pc:sldMk cId="72170385" sldId="276"/>
            <ac:spMk id="113" creationId="{B18D2A95-840F-45DF-AD93-5FA412FCC7EA}"/>
          </ac:spMkLst>
        </pc:spChg>
        <pc:spChg chg="add">
          <ac:chgData name="Анастасия Цыганова" userId="d852e87165199a86" providerId="LiveId" clId="{B79FC789-2A44-4CCA-8EDD-CC36A128C0E8}" dt="2022-04-14T17:09:46.911" v="1390" actId="26606"/>
          <ac:spMkLst>
            <pc:docMk/>
            <pc:sldMk cId="72170385" sldId="276"/>
            <ac:spMk id="115" creationId="{F92A3F2D-F424-43A3-88B0-FB258A0C1829}"/>
          </ac:spMkLst>
        </pc:spChg>
        <pc:spChg chg="add mod">
          <ac:chgData name="Анастасия Цыганова" userId="d852e87165199a86" providerId="LiveId" clId="{B79FC789-2A44-4CCA-8EDD-CC36A128C0E8}" dt="2022-04-14T17:12:11.380" v="1421" actId="20577"/>
          <ac:spMkLst>
            <pc:docMk/>
            <pc:sldMk cId="72170385" sldId="276"/>
            <ac:spMk id="147" creationId="{71FF815D-0174-43A9-BD1C-30959E3A53D4}"/>
          </ac:spMkLst>
        </pc:spChg>
        <pc:spChg chg="add mod">
          <ac:chgData name="Анастасия Цыганова" userId="d852e87165199a86" providerId="LiveId" clId="{B79FC789-2A44-4CCA-8EDD-CC36A128C0E8}" dt="2022-04-14T17:12:26.192" v="1437" actId="1076"/>
          <ac:spMkLst>
            <pc:docMk/>
            <pc:sldMk cId="72170385" sldId="276"/>
            <ac:spMk id="148" creationId="{D2C21035-6989-471E-B09D-CA77A52D38C1}"/>
          </ac:spMkLst>
        </pc:spChg>
        <pc:grpChg chg="add">
          <ac:chgData name="Анастасия Цыганова" userId="d852e87165199a86" providerId="LiveId" clId="{B79FC789-2A44-4CCA-8EDD-CC36A128C0E8}" dt="2022-04-14T17:09:46.911" v="1390" actId="26606"/>
          <ac:grpSpMkLst>
            <pc:docMk/>
            <pc:sldMk cId="72170385" sldId="276"/>
            <ac:grpSpMk id="10" creationId="{87F0794B-55D3-4D2D-BDE7-4688ED321E42}"/>
          </ac:grpSpMkLst>
        </pc:grpChg>
        <pc:grpChg chg="add">
          <ac:chgData name="Анастасия Цыганова" userId="d852e87165199a86" providerId="LiveId" clId="{B79FC789-2A44-4CCA-8EDD-CC36A128C0E8}" dt="2022-04-14T17:09:46.911" v="1390" actId="26606"/>
          <ac:grpSpMkLst>
            <pc:docMk/>
            <pc:sldMk cId="72170385" sldId="276"/>
            <ac:grpSpMk id="45" creationId="{CFB42397-759B-4110-90F9-11A099A04F18}"/>
          </ac:grpSpMkLst>
        </pc:grpChg>
        <pc:grpChg chg="add">
          <ac:chgData name="Анастасия Цыганова" userId="d852e87165199a86" providerId="LiveId" clId="{B79FC789-2A44-4CCA-8EDD-CC36A128C0E8}" dt="2022-04-14T17:09:46.911" v="1390" actId="26606"/>
          <ac:grpSpMkLst>
            <pc:docMk/>
            <pc:sldMk cId="72170385" sldId="276"/>
            <ac:grpSpMk id="76" creationId="{9A50F0F9-04C8-47E4-AF66-B3CAF8C81917}"/>
          </ac:grpSpMkLst>
        </pc:grpChg>
        <pc:grpChg chg="add">
          <ac:chgData name="Анастасия Цыганова" userId="d852e87165199a86" providerId="LiveId" clId="{B79FC789-2A44-4CCA-8EDD-CC36A128C0E8}" dt="2022-04-14T17:09:46.911" v="1390" actId="26606"/>
          <ac:grpSpMkLst>
            <pc:docMk/>
            <pc:sldMk cId="72170385" sldId="276"/>
            <ac:grpSpMk id="117" creationId="{E8BBA9B4-EF00-4579-A73A-061C5F902438}"/>
          </ac:grpSpMkLst>
        </pc:grpChg>
      </pc:sldChg>
      <pc:sldChg chg="addSp modSp new mod setBg">
        <pc:chgData name="Анастасия Цыганова" userId="d852e87165199a86" providerId="LiveId" clId="{B79FC789-2A44-4CCA-8EDD-CC36A128C0E8}" dt="2022-04-14T17:15:00.458" v="1565" actId="20577"/>
        <pc:sldMkLst>
          <pc:docMk/>
          <pc:sldMk cId="705838393" sldId="277"/>
        </pc:sldMkLst>
        <pc:spChg chg="mod">
          <ac:chgData name="Анастасия Цыганова" userId="d852e87165199a86" providerId="LiveId" clId="{B79FC789-2A44-4CCA-8EDD-CC36A128C0E8}" dt="2022-04-14T17:15:00.458" v="1565" actId="20577"/>
          <ac:spMkLst>
            <pc:docMk/>
            <pc:sldMk cId="705838393" sldId="277"/>
            <ac:spMk id="2" creationId="{BC6D4C63-8918-4417-9378-3CDC8C68DBEE}"/>
          </ac:spMkLst>
        </pc:spChg>
        <pc:spChg chg="mod">
          <ac:chgData name="Анастасия Цыганова" userId="d852e87165199a86" providerId="LiveId" clId="{B79FC789-2A44-4CCA-8EDD-CC36A128C0E8}" dt="2022-04-14T17:14:16.911" v="1541" actId="255"/>
          <ac:spMkLst>
            <pc:docMk/>
            <pc:sldMk cId="705838393" sldId="277"/>
            <ac:spMk id="3" creationId="{CE8C7576-922C-44D1-A9D6-25CE8C7A02F6}"/>
          </ac:spMkLst>
        </pc:spChg>
        <pc:spChg chg="add">
          <ac:chgData name="Анастасия Цыганова" userId="d852e87165199a86" providerId="LiveId" clId="{B79FC789-2A44-4CCA-8EDD-CC36A128C0E8}" dt="2022-04-14T17:12:58.895" v="1439" actId="26606"/>
          <ac:spMkLst>
            <pc:docMk/>
            <pc:sldMk cId="705838393" sldId="277"/>
            <ac:spMk id="8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7:12:58.895" v="1439" actId="26606"/>
          <ac:spMkLst>
            <pc:docMk/>
            <pc:sldMk cId="705838393" sldId="277"/>
            <ac:spMk id="10" creationId="{181CC2FD-F5D2-4415-8486-46858CC427A4}"/>
          </ac:spMkLst>
        </pc:spChg>
        <pc:spChg chg="add">
          <ac:chgData name="Анастасия Цыганова" userId="d852e87165199a86" providerId="LiveId" clId="{B79FC789-2A44-4CCA-8EDD-CC36A128C0E8}" dt="2022-04-14T17:12:58.895" v="1439" actId="26606"/>
          <ac:spMkLst>
            <pc:docMk/>
            <pc:sldMk cId="705838393" sldId="277"/>
            <ac:spMk id="12" creationId="{DA1A4301-6FFC-4C82-A1FA-7634D8CAA8F5}"/>
          </ac:spMkLst>
        </pc:spChg>
        <pc:spChg chg="add">
          <ac:chgData name="Анастасия Цыганова" userId="d852e87165199a86" providerId="LiveId" clId="{B79FC789-2A44-4CCA-8EDD-CC36A128C0E8}" dt="2022-04-14T17:12:58.895" v="1439" actId="26606"/>
          <ac:spMkLst>
            <pc:docMk/>
            <pc:sldMk cId="705838393" sldId="277"/>
            <ac:spMk id="14" creationId="{E1063619-981B-4E62-A26E-E345BB3080BA}"/>
          </ac:spMkLst>
        </pc:spChg>
        <pc:grpChg chg="add">
          <ac:chgData name="Анастасия Цыганова" userId="d852e87165199a86" providerId="LiveId" clId="{B79FC789-2A44-4CCA-8EDD-CC36A128C0E8}" dt="2022-04-14T17:12:58.895" v="1439" actId="26606"/>
          <ac:grpSpMkLst>
            <pc:docMk/>
            <pc:sldMk cId="705838393" sldId="277"/>
            <ac:grpSpMk id="16" creationId="{8323DD1D-77DE-48B2-A0A0-6265801531E5}"/>
          </ac:grpSpMkLst>
        </pc:grpChg>
      </pc:sldChg>
      <pc:sldChg chg="addSp modSp new mod setBg">
        <pc:chgData name="Анастасия Цыганова" userId="d852e87165199a86" providerId="LiveId" clId="{B79FC789-2A44-4CCA-8EDD-CC36A128C0E8}" dt="2022-04-14T17:15:37.286" v="1596" actId="255"/>
        <pc:sldMkLst>
          <pc:docMk/>
          <pc:sldMk cId="3382867719" sldId="278"/>
        </pc:sldMkLst>
        <pc:spChg chg="mod">
          <ac:chgData name="Анастасия Цыганова" userId="d852e87165199a86" providerId="LiveId" clId="{B79FC789-2A44-4CCA-8EDD-CC36A128C0E8}" dt="2022-04-14T17:15:29.130" v="1595" actId="20577"/>
          <ac:spMkLst>
            <pc:docMk/>
            <pc:sldMk cId="3382867719" sldId="278"/>
            <ac:spMk id="2" creationId="{9E36401F-C6C3-43DE-AD02-D8CD1D467462}"/>
          </ac:spMkLst>
        </pc:spChg>
        <pc:spChg chg="mod">
          <ac:chgData name="Анастасия Цыганова" userId="d852e87165199a86" providerId="LiveId" clId="{B79FC789-2A44-4CCA-8EDD-CC36A128C0E8}" dt="2022-04-14T17:15:37.286" v="1596" actId="255"/>
          <ac:spMkLst>
            <pc:docMk/>
            <pc:sldMk cId="3382867719" sldId="278"/>
            <ac:spMk id="3" creationId="{50ACCD8D-3678-47A5-B7F3-0DA83DB5C0BB}"/>
          </ac:spMkLst>
        </pc:spChg>
        <pc:spChg chg="add">
          <ac:chgData name="Анастасия Цыганова" userId="d852e87165199a86" providerId="LiveId" clId="{B79FC789-2A44-4CCA-8EDD-CC36A128C0E8}" dt="2022-04-14T17:15:07.551" v="1567" actId="26606"/>
          <ac:spMkLst>
            <pc:docMk/>
            <pc:sldMk cId="3382867719" sldId="278"/>
            <ac:spMk id="8" creationId="{1C582B07-D0F0-4B6B-A5D9-D2F192CB3A4E}"/>
          </ac:spMkLst>
        </pc:spChg>
        <pc:spChg chg="add">
          <ac:chgData name="Анастасия Цыганова" userId="d852e87165199a86" providerId="LiveId" clId="{B79FC789-2A44-4CCA-8EDD-CC36A128C0E8}" dt="2022-04-14T17:15:07.551" v="1567" actId="26606"/>
          <ac:spMkLst>
            <pc:docMk/>
            <pc:sldMk cId="3382867719" sldId="278"/>
            <ac:spMk id="10" creationId="{181CC2FD-F5D2-4415-8486-46858CC427A4}"/>
          </ac:spMkLst>
        </pc:spChg>
        <pc:spChg chg="add">
          <ac:chgData name="Анастасия Цыганова" userId="d852e87165199a86" providerId="LiveId" clId="{B79FC789-2A44-4CCA-8EDD-CC36A128C0E8}" dt="2022-04-14T17:15:07.551" v="1567" actId="26606"/>
          <ac:spMkLst>
            <pc:docMk/>
            <pc:sldMk cId="3382867719" sldId="278"/>
            <ac:spMk id="12" creationId="{DA1A4301-6FFC-4C82-A1FA-7634D8CAA8F5}"/>
          </ac:spMkLst>
        </pc:spChg>
        <pc:spChg chg="add">
          <ac:chgData name="Анастасия Цыганова" userId="d852e87165199a86" providerId="LiveId" clId="{B79FC789-2A44-4CCA-8EDD-CC36A128C0E8}" dt="2022-04-14T17:15:07.551" v="1567" actId="26606"/>
          <ac:spMkLst>
            <pc:docMk/>
            <pc:sldMk cId="3382867719" sldId="278"/>
            <ac:spMk id="14" creationId="{E1063619-981B-4E62-A26E-E345BB3080BA}"/>
          </ac:spMkLst>
        </pc:spChg>
        <pc:grpChg chg="add">
          <ac:chgData name="Анастасия Цыганова" userId="d852e87165199a86" providerId="LiveId" clId="{B79FC789-2A44-4CCA-8EDD-CC36A128C0E8}" dt="2022-04-14T17:15:07.551" v="1567" actId="26606"/>
          <ac:grpSpMkLst>
            <pc:docMk/>
            <pc:sldMk cId="3382867719" sldId="278"/>
            <ac:grpSpMk id="16" creationId="{8323DD1D-77DE-48B2-A0A0-6265801531E5}"/>
          </ac:grpSpMkLst>
        </pc:grpChg>
      </pc:sldChg>
      <pc:sldChg chg="addSp delSp modSp new mod setBg">
        <pc:chgData name="Анастасия Цыганова" userId="d852e87165199a86" providerId="LiveId" clId="{B79FC789-2A44-4CCA-8EDD-CC36A128C0E8}" dt="2022-04-14T17:16:24.286" v="1605" actId="1076"/>
        <pc:sldMkLst>
          <pc:docMk/>
          <pc:sldMk cId="1787680519" sldId="279"/>
        </pc:sldMkLst>
        <pc:spChg chg="mod">
          <ac:chgData name="Анастасия Цыганова" userId="d852e87165199a86" providerId="LiveId" clId="{B79FC789-2A44-4CCA-8EDD-CC36A128C0E8}" dt="2022-04-14T17:16:24.286" v="1605" actId="1076"/>
          <ac:spMkLst>
            <pc:docMk/>
            <pc:sldMk cId="1787680519" sldId="279"/>
            <ac:spMk id="2" creationId="{A7939701-416E-43AE-97CC-BA15134F66A4}"/>
          </ac:spMkLst>
        </pc:spChg>
        <pc:spChg chg="del">
          <ac:chgData name="Анастасия Цыганова" userId="d852e87165199a86" providerId="LiveId" clId="{B79FC789-2A44-4CCA-8EDD-CC36A128C0E8}" dt="2022-04-14T17:16:04.380" v="1598" actId="26606"/>
          <ac:spMkLst>
            <pc:docMk/>
            <pc:sldMk cId="1787680519" sldId="279"/>
            <ac:spMk id="3" creationId="{8FA06311-53FF-4625-B512-396039F6B52B}"/>
          </ac:spMkLst>
        </pc:spChg>
        <pc:spChg chg="add">
          <ac:chgData name="Анастасия Цыганова" userId="d852e87165199a86" providerId="LiveId" clId="{B79FC789-2A44-4CCA-8EDD-CC36A128C0E8}" dt="2022-04-14T17:16:04.380" v="1598" actId="26606"/>
          <ac:spMkLst>
            <pc:docMk/>
            <pc:sldMk cId="1787680519" sldId="279"/>
            <ac:spMk id="8" creationId="{A4798C7F-C8CA-4799-BF37-3AB4642CDB66}"/>
          </ac:spMkLst>
        </pc:spChg>
        <pc:spChg chg="add">
          <ac:chgData name="Анастасия Цыганова" userId="d852e87165199a86" providerId="LiveId" clId="{B79FC789-2A44-4CCA-8EDD-CC36A128C0E8}" dt="2022-04-14T17:16:04.380" v="1598" actId="26606"/>
          <ac:spMkLst>
            <pc:docMk/>
            <pc:sldMk cId="1787680519" sldId="279"/>
            <ac:spMk id="41" creationId="{216BB147-20D5-4D93-BDA5-1BC614D6A4B2}"/>
          </ac:spMkLst>
        </pc:spChg>
        <pc:spChg chg="add">
          <ac:chgData name="Анастасия Цыганова" userId="d852e87165199a86" providerId="LiveId" clId="{B79FC789-2A44-4CCA-8EDD-CC36A128C0E8}" dt="2022-04-14T17:16:04.380" v="1598" actId="26606"/>
          <ac:spMkLst>
            <pc:docMk/>
            <pc:sldMk cId="1787680519" sldId="279"/>
            <ac:spMk id="43" creationId="{0A253F60-DE40-4508-A37A-61331DF1DD5D}"/>
          </ac:spMkLst>
        </pc:spChg>
        <pc:spChg chg="add">
          <ac:chgData name="Анастасия Цыганова" userId="d852e87165199a86" providerId="LiveId" clId="{B79FC789-2A44-4CCA-8EDD-CC36A128C0E8}" dt="2022-04-14T17:16:04.380" v="1598" actId="26606"/>
          <ac:spMkLst>
            <pc:docMk/>
            <pc:sldMk cId="1787680519" sldId="279"/>
            <ac:spMk id="107" creationId="{BA6285CA-6AFA-4F27-AFB5-1B32CDE09B1A}"/>
          </ac:spMkLst>
        </pc:spChg>
        <pc:spChg chg="add">
          <ac:chgData name="Анастасия Цыганова" userId="d852e87165199a86" providerId="LiveId" clId="{B79FC789-2A44-4CCA-8EDD-CC36A128C0E8}" dt="2022-04-14T17:16:04.380" v="1598" actId="26606"/>
          <ac:spMkLst>
            <pc:docMk/>
            <pc:sldMk cId="1787680519" sldId="279"/>
            <ac:spMk id="109" creationId="{D690347A-6937-4F6D-93E3-D398D803DE33}"/>
          </ac:spMkLst>
        </pc:spChg>
        <pc:spChg chg="add">
          <ac:chgData name="Анастасия Цыганова" userId="d852e87165199a86" providerId="LiveId" clId="{B79FC789-2A44-4CCA-8EDD-CC36A128C0E8}" dt="2022-04-14T17:16:04.380" v="1598" actId="26606"/>
          <ac:spMkLst>
            <pc:docMk/>
            <pc:sldMk cId="1787680519" sldId="279"/>
            <ac:spMk id="111" creationId="{DE6FA2BA-220F-4070-A46C-D437A6D2421C}"/>
          </ac:spMkLst>
        </pc:spChg>
        <pc:spChg chg="add">
          <ac:chgData name="Анастасия Цыганова" userId="d852e87165199a86" providerId="LiveId" clId="{B79FC789-2A44-4CCA-8EDD-CC36A128C0E8}" dt="2022-04-14T17:16:04.380" v="1598" actId="26606"/>
          <ac:spMkLst>
            <pc:docMk/>
            <pc:sldMk cId="1787680519" sldId="279"/>
            <ac:spMk id="113" creationId="{B18D2A95-840F-45DF-AD93-5FA412FCC7EA}"/>
          </ac:spMkLst>
        </pc:spChg>
        <pc:spChg chg="add">
          <ac:chgData name="Анастасия Цыганова" userId="d852e87165199a86" providerId="LiveId" clId="{B79FC789-2A44-4CCA-8EDD-CC36A128C0E8}" dt="2022-04-14T17:16:04.380" v="1598" actId="26606"/>
          <ac:spMkLst>
            <pc:docMk/>
            <pc:sldMk cId="1787680519" sldId="279"/>
            <ac:spMk id="115" creationId="{F92A3F2D-F424-43A3-88B0-FB258A0C1829}"/>
          </ac:spMkLst>
        </pc:spChg>
        <pc:grpChg chg="add">
          <ac:chgData name="Анастасия Цыганова" userId="d852e87165199a86" providerId="LiveId" clId="{B79FC789-2A44-4CCA-8EDD-CC36A128C0E8}" dt="2022-04-14T17:16:04.380" v="1598" actId="26606"/>
          <ac:grpSpMkLst>
            <pc:docMk/>
            <pc:sldMk cId="1787680519" sldId="279"/>
            <ac:grpSpMk id="10" creationId="{87F0794B-55D3-4D2D-BDE7-4688ED321E42}"/>
          </ac:grpSpMkLst>
        </pc:grpChg>
        <pc:grpChg chg="add">
          <ac:chgData name="Анастасия Цыганова" userId="d852e87165199a86" providerId="LiveId" clId="{B79FC789-2A44-4CCA-8EDD-CC36A128C0E8}" dt="2022-04-14T17:16:04.380" v="1598" actId="26606"/>
          <ac:grpSpMkLst>
            <pc:docMk/>
            <pc:sldMk cId="1787680519" sldId="279"/>
            <ac:grpSpMk id="45" creationId="{CFB42397-759B-4110-90F9-11A099A04F18}"/>
          </ac:grpSpMkLst>
        </pc:grpChg>
        <pc:grpChg chg="add">
          <ac:chgData name="Анастасия Цыганова" userId="d852e87165199a86" providerId="LiveId" clId="{B79FC789-2A44-4CCA-8EDD-CC36A128C0E8}" dt="2022-04-14T17:16:04.380" v="1598" actId="26606"/>
          <ac:grpSpMkLst>
            <pc:docMk/>
            <pc:sldMk cId="1787680519" sldId="279"/>
            <ac:grpSpMk id="76" creationId="{9A50F0F9-04C8-47E4-AF66-B3CAF8C81917}"/>
          </ac:grpSpMkLst>
        </pc:grpChg>
        <pc:grpChg chg="add">
          <ac:chgData name="Анастасия Цыганова" userId="d852e87165199a86" providerId="LiveId" clId="{B79FC789-2A44-4CCA-8EDD-CC36A128C0E8}" dt="2022-04-14T17:16:04.380" v="1598" actId="26606"/>
          <ac:grpSpMkLst>
            <pc:docMk/>
            <pc:sldMk cId="1787680519" sldId="279"/>
            <ac:grpSpMk id="117" creationId="{E8BBA9B4-EF00-4579-A73A-061C5F902438}"/>
          </ac:grpSpMkLst>
        </pc:grpChg>
      </pc:sldChg>
      <pc:sldChg chg="addSp delSp modSp new mod setBg">
        <pc:chgData name="Анастасия Цыганова" userId="d852e87165199a86" providerId="LiveId" clId="{B79FC789-2A44-4CCA-8EDD-CC36A128C0E8}" dt="2022-04-14T17:16:59.458" v="1609" actId="26606"/>
        <pc:sldMkLst>
          <pc:docMk/>
          <pc:sldMk cId="2568065536" sldId="280"/>
        </pc:sldMkLst>
        <pc:spChg chg="mod">
          <ac:chgData name="Анастасия Цыганова" userId="d852e87165199a86" providerId="LiveId" clId="{B79FC789-2A44-4CCA-8EDD-CC36A128C0E8}" dt="2022-04-14T17:16:59.458" v="1609" actId="26606"/>
          <ac:spMkLst>
            <pc:docMk/>
            <pc:sldMk cId="2568065536" sldId="280"/>
            <ac:spMk id="2" creationId="{601920D0-B8B0-44D5-A57A-EC53AFBEA412}"/>
          </ac:spMkLst>
        </pc:spChg>
        <pc:spChg chg="add del">
          <ac:chgData name="Анастасия Цыганова" userId="d852e87165199a86" providerId="LiveId" clId="{B79FC789-2A44-4CCA-8EDD-CC36A128C0E8}" dt="2022-04-14T17:16:59.458" v="1609" actId="26606"/>
          <ac:spMkLst>
            <pc:docMk/>
            <pc:sldMk cId="2568065536" sldId="280"/>
            <ac:spMk id="3" creationId="{BC34DEF3-DE89-4F1E-8A80-F1760EED2660}"/>
          </ac:spMkLst>
        </pc:spChg>
        <pc:spChg chg="add del">
          <ac:chgData name="Анастасия Цыганова" userId="d852e87165199a86" providerId="LiveId" clId="{B79FC789-2A44-4CCA-8EDD-CC36A128C0E8}" dt="2022-04-14T17:16:59.364" v="1608" actId="26606"/>
          <ac:spMkLst>
            <pc:docMk/>
            <pc:sldMk cId="2568065536" sldId="280"/>
            <ac:spMk id="8" creationId="{A4798C7F-C8CA-4799-BF37-3AB4642CDB66}"/>
          </ac:spMkLst>
        </pc:spChg>
        <pc:spChg chg="add del">
          <ac:chgData name="Анастасия Цыганова" userId="d852e87165199a86" providerId="LiveId" clId="{B79FC789-2A44-4CCA-8EDD-CC36A128C0E8}" dt="2022-04-14T17:16:59.364" v="1608" actId="26606"/>
          <ac:spMkLst>
            <pc:docMk/>
            <pc:sldMk cId="2568065536" sldId="280"/>
            <ac:spMk id="41" creationId="{216BB147-20D5-4D93-BDA5-1BC614D6A4B2}"/>
          </ac:spMkLst>
        </pc:spChg>
        <pc:spChg chg="add del">
          <ac:chgData name="Анастасия Цыганова" userId="d852e87165199a86" providerId="LiveId" clId="{B79FC789-2A44-4CCA-8EDD-CC36A128C0E8}" dt="2022-04-14T17:16:59.364" v="1608" actId="26606"/>
          <ac:spMkLst>
            <pc:docMk/>
            <pc:sldMk cId="2568065536" sldId="280"/>
            <ac:spMk id="43" creationId="{0A253F60-DE40-4508-A37A-61331DF1DD5D}"/>
          </ac:spMkLst>
        </pc:spChg>
        <pc:spChg chg="add del">
          <ac:chgData name="Анастасия Цыганова" userId="d852e87165199a86" providerId="LiveId" clId="{B79FC789-2A44-4CCA-8EDD-CC36A128C0E8}" dt="2022-04-14T17:16:59.364" v="1608" actId="26606"/>
          <ac:spMkLst>
            <pc:docMk/>
            <pc:sldMk cId="2568065536" sldId="280"/>
            <ac:spMk id="107" creationId="{BA6285CA-6AFA-4F27-AFB5-1B32CDE09B1A}"/>
          </ac:spMkLst>
        </pc:spChg>
        <pc:spChg chg="add del">
          <ac:chgData name="Анастасия Цыганова" userId="d852e87165199a86" providerId="LiveId" clId="{B79FC789-2A44-4CCA-8EDD-CC36A128C0E8}" dt="2022-04-14T17:16:59.364" v="1608" actId="26606"/>
          <ac:spMkLst>
            <pc:docMk/>
            <pc:sldMk cId="2568065536" sldId="280"/>
            <ac:spMk id="109" creationId="{D690347A-6937-4F6D-93E3-D398D803DE33}"/>
          </ac:spMkLst>
        </pc:spChg>
        <pc:spChg chg="add del">
          <ac:chgData name="Анастасия Цыганова" userId="d852e87165199a86" providerId="LiveId" clId="{B79FC789-2A44-4CCA-8EDD-CC36A128C0E8}" dt="2022-04-14T17:16:59.364" v="1608" actId="26606"/>
          <ac:spMkLst>
            <pc:docMk/>
            <pc:sldMk cId="2568065536" sldId="280"/>
            <ac:spMk id="111" creationId="{DE6FA2BA-220F-4070-A46C-D437A6D2421C}"/>
          </ac:spMkLst>
        </pc:spChg>
        <pc:spChg chg="add del">
          <ac:chgData name="Анастасия Цыганова" userId="d852e87165199a86" providerId="LiveId" clId="{B79FC789-2A44-4CCA-8EDD-CC36A128C0E8}" dt="2022-04-14T17:16:59.364" v="1608" actId="26606"/>
          <ac:spMkLst>
            <pc:docMk/>
            <pc:sldMk cId="2568065536" sldId="280"/>
            <ac:spMk id="113" creationId="{B18D2A95-840F-45DF-AD93-5FA412FCC7EA}"/>
          </ac:spMkLst>
        </pc:spChg>
        <pc:spChg chg="add del">
          <ac:chgData name="Анастасия Цыганова" userId="d852e87165199a86" providerId="LiveId" clId="{B79FC789-2A44-4CCA-8EDD-CC36A128C0E8}" dt="2022-04-14T17:16:59.364" v="1608" actId="26606"/>
          <ac:spMkLst>
            <pc:docMk/>
            <pc:sldMk cId="2568065536" sldId="280"/>
            <ac:spMk id="115" creationId="{F92A3F2D-F424-43A3-88B0-FB258A0C1829}"/>
          </ac:spMkLst>
        </pc:spChg>
        <pc:spChg chg="add">
          <ac:chgData name="Анастасия Цыганова" userId="d852e87165199a86" providerId="LiveId" clId="{B79FC789-2A44-4CCA-8EDD-CC36A128C0E8}" dt="2022-04-14T17:16:59.458" v="1609" actId="26606"/>
          <ac:spMkLst>
            <pc:docMk/>
            <pc:sldMk cId="2568065536" sldId="280"/>
            <ac:spMk id="148" creationId="{A4798C7F-C8CA-4799-BF37-3AB4642CDB66}"/>
          </ac:spMkLst>
        </pc:spChg>
        <pc:spChg chg="add">
          <ac:chgData name="Анастасия Цыганова" userId="d852e87165199a86" providerId="LiveId" clId="{B79FC789-2A44-4CCA-8EDD-CC36A128C0E8}" dt="2022-04-14T17:16:59.458" v="1609" actId="26606"/>
          <ac:spMkLst>
            <pc:docMk/>
            <pc:sldMk cId="2568065536" sldId="280"/>
            <ac:spMk id="150" creationId="{216BB147-20D5-4D93-BDA5-1BC614D6A4B2}"/>
          </ac:spMkLst>
        </pc:spChg>
        <pc:spChg chg="add">
          <ac:chgData name="Анастасия Цыганова" userId="d852e87165199a86" providerId="LiveId" clId="{B79FC789-2A44-4CCA-8EDD-CC36A128C0E8}" dt="2022-04-14T17:16:59.458" v="1609" actId="26606"/>
          <ac:spMkLst>
            <pc:docMk/>
            <pc:sldMk cId="2568065536" sldId="280"/>
            <ac:spMk id="151" creationId="{0A253F60-DE40-4508-A37A-61331DF1DD5D}"/>
          </ac:spMkLst>
        </pc:spChg>
        <pc:spChg chg="add">
          <ac:chgData name="Анастасия Цыганова" userId="d852e87165199a86" providerId="LiveId" clId="{B79FC789-2A44-4CCA-8EDD-CC36A128C0E8}" dt="2022-04-14T17:16:59.458" v="1609" actId="26606"/>
          <ac:spMkLst>
            <pc:docMk/>
            <pc:sldMk cId="2568065536" sldId="280"/>
            <ac:spMk id="154" creationId="{BA6285CA-6AFA-4F27-AFB5-1B32CDE09B1A}"/>
          </ac:spMkLst>
        </pc:spChg>
        <pc:spChg chg="add">
          <ac:chgData name="Анастасия Цыганова" userId="d852e87165199a86" providerId="LiveId" clId="{B79FC789-2A44-4CCA-8EDD-CC36A128C0E8}" dt="2022-04-14T17:16:59.458" v="1609" actId="26606"/>
          <ac:spMkLst>
            <pc:docMk/>
            <pc:sldMk cId="2568065536" sldId="280"/>
            <ac:spMk id="155" creationId="{7F7C084A-330C-4243-AD92-F98B226F06BC}"/>
          </ac:spMkLst>
        </pc:spChg>
        <pc:spChg chg="add">
          <ac:chgData name="Анастасия Цыганова" userId="d852e87165199a86" providerId="LiveId" clId="{B79FC789-2A44-4CCA-8EDD-CC36A128C0E8}" dt="2022-04-14T17:16:59.458" v="1609" actId="26606"/>
          <ac:spMkLst>
            <pc:docMk/>
            <pc:sldMk cId="2568065536" sldId="280"/>
            <ac:spMk id="156" creationId="{7F19A9C0-8335-4ABB-91B6-396031712693}"/>
          </ac:spMkLst>
        </pc:spChg>
        <pc:spChg chg="add">
          <ac:chgData name="Анастасия Цыганова" userId="d852e87165199a86" providerId="LiveId" clId="{B79FC789-2A44-4CCA-8EDD-CC36A128C0E8}" dt="2022-04-14T17:16:59.458" v="1609" actId="26606"/>
          <ac:spMkLst>
            <pc:docMk/>
            <pc:sldMk cId="2568065536" sldId="280"/>
            <ac:spMk id="157" creationId="{7BCC6446-8462-4A63-9B6F-8F57EC40F648}"/>
          </ac:spMkLst>
        </pc:spChg>
        <pc:spChg chg="add">
          <ac:chgData name="Анастасия Цыганова" userId="d852e87165199a86" providerId="LiveId" clId="{B79FC789-2A44-4CCA-8EDD-CC36A128C0E8}" dt="2022-04-14T17:16:59.458" v="1609" actId="26606"/>
          <ac:spMkLst>
            <pc:docMk/>
            <pc:sldMk cId="2568065536" sldId="280"/>
            <ac:spMk id="158" creationId="{3BA1208A-FAFD-4827-BF3E-A6B16CA01D56}"/>
          </ac:spMkLst>
        </pc:spChg>
        <pc:grpChg chg="add del">
          <ac:chgData name="Анастасия Цыганова" userId="d852e87165199a86" providerId="LiveId" clId="{B79FC789-2A44-4CCA-8EDD-CC36A128C0E8}" dt="2022-04-14T17:16:59.364" v="1608" actId="26606"/>
          <ac:grpSpMkLst>
            <pc:docMk/>
            <pc:sldMk cId="2568065536" sldId="280"/>
            <ac:grpSpMk id="10" creationId="{87F0794B-55D3-4D2D-BDE7-4688ED321E42}"/>
          </ac:grpSpMkLst>
        </pc:grpChg>
        <pc:grpChg chg="add del">
          <ac:chgData name="Анастасия Цыганова" userId="d852e87165199a86" providerId="LiveId" clId="{B79FC789-2A44-4CCA-8EDD-CC36A128C0E8}" dt="2022-04-14T17:16:59.364" v="1608" actId="26606"/>
          <ac:grpSpMkLst>
            <pc:docMk/>
            <pc:sldMk cId="2568065536" sldId="280"/>
            <ac:grpSpMk id="45" creationId="{CFB42397-759B-4110-90F9-11A099A04F18}"/>
          </ac:grpSpMkLst>
        </pc:grpChg>
        <pc:grpChg chg="add del">
          <ac:chgData name="Анастасия Цыганова" userId="d852e87165199a86" providerId="LiveId" clId="{B79FC789-2A44-4CCA-8EDD-CC36A128C0E8}" dt="2022-04-14T17:16:59.364" v="1608" actId="26606"/>
          <ac:grpSpMkLst>
            <pc:docMk/>
            <pc:sldMk cId="2568065536" sldId="280"/>
            <ac:grpSpMk id="76" creationId="{9A50F0F9-04C8-47E4-AF66-B3CAF8C81917}"/>
          </ac:grpSpMkLst>
        </pc:grpChg>
        <pc:grpChg chg="add del">
          <ac:chgData name="Анастасия Цыганова" userId="d852e87165199a86" providerId="LiveId" clId="{B79FC789-2A44-4CCA-8EDD-CC36A128C0E8}" dt="2022-04-14T17:16:59.364" v="1608" actId="26606"/>
          <ac:grpSpMkLst>
            <pc:docMk/>
            <pc:sldMk cId="2568065536" sldId="280"/>
            <ac:grpSpMk id="117" creationId="{E8BBA9B4-EF00-4579-A73A-061C5F902438}"/>
          </ac:grpSpMkLst>
        </pc:grpChg>
        <pc:grpChg chg="add">
          <ac:chgData name="Анастасия Цыганова" userId="d852e87165199a86" providerId="LiveId" clId="{B79FC789-2A44-4CCA-8EDD-CC36A128C0E8}" dt="2022-04-14T17:16:59.458" v="1609" actId="26606"/>
          <ac:grpSpMkLst>
            <pc:docMk/>
            <pc:sldMk cId="2568065536" sldId="280"/>
            <ac:grpSpMk id="149" creationId="{87F0794B-55D3-4D2D-BDE7-4688ED321E42}"/>
          </ac:grpSpMkLst>
        </pc:grpChg>
        <pc:grpChg chg="add">
          <ac:chgData name="Анастасия Цыганова" userId="d852e87165199a86" providerId="LiveId" clId="{B79FC789-2A44-4CCA-8EDD-CC36A128C0E8}" dt="2022-04-14T17:16:59.458" v="1609" actId="26606"/>
          <ac:grpSpMkLst>
            <pc:docMk/>
            <pc:sldMk cId="2568065536" sldId="280"/>
            <ac:grpSpMk id="152" creationId="{CFB42397-759B-4110-90F9-11A099A04F18}"/>
          </ac:grpSpMkLst>
        </pc:grpChg>
        <pc:grpChg chg="add">
          <ac:chgData name="Анастасия Цыганова" userId="d852e87165199a86" providerId="LiveId" clId="{B79FC789-2A44-4CCA-8EDD-CC36A128C0E8}" dt="2022-04-14T17:16:59.458" v="1609" actId="26606"/>
          <ac:grpSpMkLst>
            <pc:docMk/>
            <pc:sldMk cId="2568065536" sldId="280"/>
            <ac:grpSpMk id="153" creationId="{9A50F0F9-04C8-47E4-AF66-B3CAF8C81917}"/>
          </ac:grpSpMkLst>
        </pc:grpChg>
        <pc:grpChg chg="add">
          <ac:chgData name="Анастасия Цыганова" userId="d852e87165199a86" providerId="LiveId" clId="{B79FC789-2A44-4CCA-8EDD-CC36A128C0E8}" dt="2022-04-14T17:16:59.458" v="1609" actId="26606"/>
          <ac:grpSpMkLst>
            <pc:docMk/>
            <pc:sldMk cId="2568065536" sldId="280"/>
            <ac:grpSpMk id="159" creationId="{8118ECEF-CA6A-4CB6-BCA5-59B2DB40C4AB}"/>
          </ac:grpSpMkLst>
        </pc:grpChg>
      </pc:sldChg>
    </pc:docChg>
  </pc:docChgLst>
  <pc:docChgLst>
    <pc:chgData name="Анастасия Цыганова" userId="d852e87165199a86" providerId="LiveId" clId="{9BD6344B-55F6-C44D-890F-A78F1945FC22}"/>
    <pc:docChg chg="custSel addSld delSld modSld">
      <pc:chgData name="Анастасия Цыганова" userId="d852e87165199a86" providerId="LiveId" clId="{9BD6344B-55F6-C44D-890F-A78F1945FC22}" dt="2022-04-14T17:26:38.167" v="22" actId="1076"/>
      <pc:docMkLst>
        <pc:docMk/>
      </pc:docMkLst>
      <pc:sldChg chg="addSp delSp modSp mod">
        <pc:chgData name="Анастасия Цыганова" userId="d852e87165199a86" providerId="LiveId" clId="{9BD6344B-55F6-C44D-890F-A78F1945FC22}" dt="2022-04-14T17:25:45.628" v="4" actId="14100"/>
        <pc:sldMkLst>
          <pc:docMk/>
          <pc:sldMk cId="2568065536" sldId="280"/>
        </pc:sldMkLst>
        <pc:spChg chg="del">
          <ac:chgData name="Анастасия Цыганова" userId="d852e87165199a86" providerId="LiveId" clId="{9BD6344B-55F6-C44D-890F-A78F1945FC22}" dt="2022-04-14T17:25:40.002" v="1" actId="478"/>
          <ac:spMkLst>
            <pc:docMk/>
            <pc:sldMk cId="2568065536" sldId="280"/>
            <ac:spMk id="2" creationId="{601920D0-B8B0-44D5-A57A-EC53AFBEA412}"/>
          </ac:spMkLst>
        </pc:spChg>
        <pc:picChg chg="add mod">
          <ac:chgData name="Анастасия Цыганова" userId="d852e87165199a86" providerId="LiveId" clId="{9BD6344B-55F6-C44D-890F-A78F1945FC22}" dt="2022-04-14T17:25:45.628" v="4" actId="14100"/>
          <ac:picMkLst>
            <pc:docMk/>
            <pc:sldMk cId="2568065536" sldId="280"/>
            <ac:picMk id="4" creationId="{E4933A44-9AA6-8B4A-8A53-4F6C627D5DF4}"/>
          </ac:picMkLst>
        </pc:picChg>
      </pc:sldChg>
      <pc:sldChg chg="addSp delSp modSp add mod setBg delDesignElem">
        <pc:chgData name="Анастасия Цыганова" userId="d852e87165199a86" providerId="LiveId" clId="{9BD6344B-55F6-C44D-890F-A78F1945FC22}" dt="2022-04-14T17:26:22.705" v="16" actId="1076"/>
        <pc:sldMkLst>
          <pc:docMk/>
          <pc:sldMk cId="2682783440" sldId="281"/>
        </pc:sldMkLst>
        <pc:spChg chg="del">
          <ac:chgData name="Анастасия Цыганова" userId="d852e87165199a86" providerId="LiveId" clId="{9BD6344B-55F6-C44D-890F-A78F1945FC22}" dt="2022-04-14T17:26:05.174" v="10"/>
          <ac:spMkLst>
            <pc:docMk/>
            <pc:sldMk cId="2682783440" sldId="281"/>
            <ac:spMk id="148" creationId="{A4798C7F-C8CA-4799-BF37-3AB4642CDB66}"/>
          </ac:spMkLst>
        </pc:spChg>
        <pc:spChg chg="del">
          <ac:chgData name="Анастасия Цыганова" userId="d852e87165199a86" providerId="LiveId" clId="{9BD6344B-55F6-C44D-890F-A78F1945FC22}" dt="2022-04-14T17:26:05.174" v="10"/>
          <ac:spMkLst>
            <pc:docMk/>
            <pc:sldMk cId="2682783440" sldId="281"/>
            <ac:spMk id="150" creationId="{216BB147-20D5-4D93-BDA5-1BC614D6A4B2}"/>
          </ac:spMkLst>
        </pc:spChg>
        <pc:spChg chg="del">
          <ac:chgData name="Анастасия Цыганова" userId="d852e87165199a86" providerId="LiveId" clId="{9BD6344B-55F6-C44D-890F-A78F1945FC22}" dt="2022-04-14T17:26:05.174" v="10"/>
          <ac:spMkLst>
            <pc:docMk/>
            <pc:sldMk cId="2682783440" sldId="281"/>
            <ac:spMk id="151" creationId="{0A253F60-DE40-4508-A37A-61331DF1DD5D}"/>
          </ac:spMkLst>
        </pc:spChg>
        <pc:spChg chg="del">
          <ac:chgData name="Анастасия Цыганова" userId="d852e87165199a86" providerId="LiveId" clId="{9BD6344B-55F6-C44D-890F-A78F1945FC22}" dt="2022-04-14T17:26:05.174" v="10"/>
          <ac:spMkLst>
            <pc:docMk/>
            <pc:sldMk cId="2682783440" sldId="281"/>
            <ac:spMk id="154" creationId="{BA6285CA-6AFA-4F27-AFB5-1B32CDE09B1A}"/>
          </ac:spMkLst>
        </pc:spChg>
        <pc:spChg chg="del">
          <ac:chgData name="Анастасия Цыганова" userId="d852e87165199a86" providerId="LiveId" clId="{9BD6344B-55F6-C44D-890F-A78F1945FC22}" dt="2022-04-14T17:26:05.174" v="10"/>
          <ac:spMkLst>
            <pc:docMk/>
            <pc:sldMk cId="2682783440" sldId="281"/>
            <ac:spMk id="155" creationId="{7F7C084A-330C-4243-AD92-F98B226F06BC}"/>
          </ac:spMkLst>
        </pc:spChg>
        <pc:spChg chg="del">
          <ac:chgData name="Анастасия Цыганова" userId="d852e87165199a86" providerId="LiveId" clId="{9BD6344B-55F6-C44D-890F-A78F1945FC22}" dt="2022-04-14T17:26:05.174" v="10"/>
          <ac:spMkLst>
            <pc:docMk/>
            <pc:sldMk cId="2682783440" sldId="281"/>
            <ac:spMk id="156" creationId="{7F19A9C0-8335-4ABB-91B6-396031712693}"/>
          </ac:spMkLst>
        </pc:spChg>
        <pc:spChg chg="del">
          <ac:chgData name="Анастасия Цыганова" userId="d852e87165199a86" providerId="LiveId" clId="{9BD6344B-55F6-C44D-890F-A78F1945FC22}" dt="2022-04-14T17:26:05.174" v="10"/>
          <ac:spMkLst>
            <pc:docMk/>
            <pc:sldMk cId="2682783440" sldId="281"/>
            <ac:spMk id="157" creationId="{7BCC6446-8462-4A63-9B6F-8F57EC40F648}"/>
          </ac:spMkLst>
        </pc:spChg>
        <pc:spChg chg="del">
          <ac:chgData name="Анастасия Цыганова" userId="d852e87165199a86" providerId="LiveId" clId="{9BD6344B-55F6-C44D-890F-A78F1945FC22}" dt="2022-04-14T17:26:05.174" v="10"/>
          <ac:spMkLst>
            <pc:docMk/>
            <pc:sldMk cId="2682783440" sldId="281"/>
            <ac:spMk id="158" creationId="{3BA1208A-FAFD-4827-BF3E-A6B16CA01D56}"/>
          </ac:spMkLst>
        </pc:spChg>
        <pc:grpChg chg="del">
          <ac:chgData name="Анастасия Цыганова" userId="d852e87165199a86" providerId="LiveId" clId="{9BD6344B-55F6-C44D-890F-A78F1945FC22}" dt="2022-04-14T17:26:05.174" v="10"/>
          <ac:grpSpMkLst>
            <pc:docMk/>
            <pc:sldMk cId="2682783440" sldId="281"/>
            <ac:grpSpMk id="149" creationId="{87F0794B-55D3-4D2D-BDE7-4688ED321E42}"/>
          </ac:grpSpMkLst>
        </pc:grpChg>
        <pc:grpChg chg="del">
          <ac:chgData name="Анастасия Цыганова" userId="d852e87165199a86" providerId="LiveId" clId="{9BD6344B-55F6-C44D-890F-A78F1945FC22}" dt="2022-04-14T17:26:05.174" v="10"/>
          <ac:grpSpMkLst>
            <pc:docMk/>
            <pc:sldMk cId="2682783440" sldId="281"/>
            <ac:grpSpMk id="152" creationId="{CFB42397-759B-4110-90F9-11A099A04F18}"/>
          </ac:grpSpMkLst>
        </pc:grpChg>
        <pc:grpChg chg="del">
          <ac:chgData name="Анастасия Цыганова" userId="d852e87165199a86" providerId="LiveId" clId="{9BD6344B-55F6-C44D-890F-A78F1945FC22}" dt="2022-04-14T17:26:05.174" v="10"/>
          <ac:grpSpMkLst>
            <pc:docMk/>
            <pc:sldMk cId="2682783440" sldId="281"/>
            <ac:grpSpMk id="153" creationId="{9A50F0F9-04C8-47E4-AF66-B3CAF8C81917}"/>
          </ac:grpSpMkLst>
        </pc:grpChg>
        <pc:grpChg chg="del">
          <ac:chgData name="Анастасия Цыганова" userId="d852e87165199a86" providerId="LiveId" clId="{9BD6344B-55F6-C44D-890F-A78F1945FC22}" dt="2022-04-14T17:26:05.174" v="10"/>
          <ac:grpSpMkLst>
            <pc:docMk/>
            <pc:sldMk cId="2682783440" sldId="281"/>
            <ac:grpSpMk id="159" creationId="{8118ECEF-CA6A-4CB6-BCA5-59B2DB40C4AB}"/>
          </ac:grpSpMkLst>
        </pc:grpChg>
        <pc:picChg chg="add mod">
          <ac:chgData name="Анастасия Цыганова" userId="d852e87165199a86" providerId="LiveId" clId="{9BD6344B-55F6-C44D-890F-A78F1945FC22}" dt="2022-04-14T17:26:22.705" v="16" actId="1076"/>
          <ac:picMkLst>
            <pc:docMk/>
            <pc:sldMk cId="2682783440" sldId="281"/>
            <ac:picMk id="3" creationId="{53EA1C36-AAE0-1540-B3C1-15E8E53A645F}"/>
          </ac:picMkLst>
        </pc:picChg>
        <pc:picChg chg="del">
          <ac:chgData name="Анастасия Цыганова" userId="d852e87165199a86" providerId="LiveId" clId="{9BD6344B-55F6-C44D-890F-A78F1945FC22}" dt="2022-04-14T17:26:09.204" v="11" actId="478"/>
          <ac:picMkLst>
            <pc:docMk/>
            <pc:sldMk cId="2682783440" sldId="281"/>
            <ac:picMk id="4" creationId="{E4933A44-9AA6-8B4A-8A53-4F6C627D5DF4}"/>
          </ac:picMkLst>
        </pc:picChg>
      </pc:sldChg>
      <pc:sldChg chg="delSp new del mod">
        <pc:chgData name="Анастасия Цыганова" userId="d852e87165199a86" providerId="LiveId" clId="{9BD6344B-55F6-C44D-890F-A78F1945FC22}" dt="2022-04-14T17:26:02.891" v="8" actId="2696"/>
        <pc:sldMkLst>
          <pc:docMk/>
          <pc:sldMk cId="3349251294" sldId="281"/>
        </pc:sldMkLst>
        <pc:spChg chg="del">
          <ac:chgData name="Анастасия Цыганова" userId="d852e87165199a86" providerId="LiveId" clId="{9BD6344B-55F6-C44D-890F-A78F1945FC22}" dt="2022-04-14T17:25:54.700" v="6" actId="478"/>
          <ac:spMkLst>
            <pc:docMk/>
            <pc:sldMk cId="3349251294" sldId="281"/>
            <ac:spMk id="2" creationId="{6ACB6C3D-FFCC-8347-ABE1-4E83A7DB29F1}"/>
          </ac:spMkLst>
        </pc:spChg>
        <pc:spChg chg="del">
          <ac:chgData name="Анастасия Цыганова" userId="d852e87165199a86" providerId="LiveId" clId="{9BD6344B-55F6-C44D-890F-A78F1945FC22}" dt="2022-04-14T17:25:56.080" v="7" actId="478"/>
          <ac:spMkLst>
            <pc:docMk/>
            <pc:sldMk cId="3349251294" sldId="281"/>
            <ac:spMk id="3" creationId="{E33176C9-46D1-AB46-B7E2-E7225CD06423}"/>
          </ac:spMkLst>
        </pc:spChg>
      </pc:sldChg>
      <pc:sldChg chg="addSp delSp modSp new mod">
        <pc:chgData name="Анастасия Цыганова" userId="d852e87165199a86" providerId="LiveId" clId="{9BD6344B-55F6-C44D-890F-A78F1945FC22}" dt="2022-04-14T17:26:38.167" v="22" actId="1076"/>
        <pc:sldMkLst>
          <pc:docMk/>
          <pc:sldMk cId="1489061379" sldId="282"/>
        </pc:sldMkLst>
        <pc:spChg chg="del">
          <ac:chgData name="Анастасия Цыганова" userId="d852e87165199a86" providerId="LiveId" clId="{9BD6344B-55F6-C44D-890F-A78F1945FC22}" dt="2022-04-14T17:26:31.128" v="19" actId="478"/>
          <ac:spMkLst>
            <pc:docMk/>
            <pc:sldMk cId="1489061379" sldId="282"/>
            <ac:spMk id="2" creationId="{EBDE1DC6-C816-D242-AC05-6D3D6B29BB61}"/>
          </ac:spMkLst>
        </pc:spChg>
        <pc:spChg chg="del">
          <ac:chgData name="Анастасия Цыганова" userId="d852e87165199a86" providerId="LiveId" clId="{9BD6344B-55F6-C44D-890F-A78F1945FC22}" dt="2022-04-14T17:26:28.379" v="18" actId="478"/>
          <ac:spMkLst>
            <pc:docMk/>
            <pc:sldMk cId="1489061379" sldId="282"/>
            <ac:spMk id="3" creationId="{4D5D2DDE-5149-FA4A-8E01-93C8067B01AB}"/>
          </ac:spMkLst>
        </pc:spChg>
        <pc:picChg chg="add mod">
          <ac:chgData name="Анастасия Цыганова" userId="d852e87165199a86" providerId="LiveId" clId="{9BD6344B-55F6-C44D-890F-A78F1945FC22}" dt="2022-04-14T17:26:38.167" v="22" actId="1076"/>
          <ac:picMkLst>
            <pc:docMk/>
            <pc:sldMk cId="1489061379" sldId="282"/>
            <ac:picMk id="5" creationId="{6248A2D0-4986-DE48-9C00-6F0162A5EC3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8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4/14/22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9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3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4/14/22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4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4/14/22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0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4/14/22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6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4/14/22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7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1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4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4/14/22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5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54" r:id="rId6"/>
    <p:sldLayoutId id="2147483750" r:id="rId7"/>
    <p:sldLayoutId id="2147483751" r:id="rId8"/>
    <p:sldLayoutId id="2147483752" r:id="rId9"/>
    <p:sldLayoutId id="2147483753" r:id="rId10"/>
    <p:sldLayoutId id="214748375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8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1" name="Rectangle 10">
            <a:extLst>
              <a:ext uri="{FF2B5EF4-FFF2-40B4-BE49-F238E27FC236}">
                <a16:creationId xmlns:a16="http://schemas.microsoft.com/office/drawing/2014/main" id="{AF152BFE-7BA8-4007-AD9C-F4DC95E43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2" name="Freeform: Shape 12">
            <a:extLst>
              <a:ext uri="{FF2B5EF4-FFF2-40B4-BE49-F238E27FC236}">
                <a16:creationId xmlns:a16="http://schemas.microsoft.com/office/drawing/2014/main" id="{26796024-DF17-4BB3-BF28-01E168A3C5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3661" y="63892"/>
            <a:ext cx="2222198" cy="2133710"/>
          </a:xfrm>
          <a:custGeom>
            <a:avLst/>
            <a:gdLst>
              <a:gd name="connsiteX0" fmla="*/ 0 w 2222198"/>
              <a:gd name="connsiteY0" fmla="*/ 0 h 2133710"/>
              <a:gd name="connsiteX1" fmla="*/ 44227 w 2222198"/>
              <a:gd name="connsiteY1" fmla="*/ 2234 h 2133710"/>
              <a:gd name="connsiteX2" fmla="*/ 2193454 w 2222198"/>
              <a:gd name="connsiteY2" fmla="*/ 1945372 h 2133710"/>
              <a:gd name="connsiteX3" fmla="*/ 2222198 w 2222198"/>
              <a:gd name="connsiteY3" fmla="*/ 2133710 h 2133710"/>
              <a:gd name="connsiteX4" fmla="*/ 1394653 w 2222198"/>
              <a:gd name="connsiteY4" fmla="*/ 2133710 h 2133710"/>
              <a:gd name="connsiteX5" fmla="*/ 1391100 w 2222198"/>
              <a:gd name="connsiteY5" fmla="*/ 2110427 h 2133710"/>
              <a:gd name="connsiteX6" fmla="*/ 122376 w 2222198"/>
              <a:gd name="connsiteY6" fmla="*/ 841704 h 2133710"/>
              <a:gd name="connsiteX7" fmla="*/ 0 w 2222198"/>
              <a:gd name="connsiteY7" fmla="*/ 823027 h 2133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2198" h="2133710">
                <a:moveTo>
                  <a:pt x="0" y="0"/>
                </a:moveTo>
                <a:lnTo>
                  <a:pt x="44227" y="2234"/>
                </a:lnTo>
                <a:cubicBezTo>
                  <a:pt x="1114682" y="110944"/>
                  <a:pt x="1981368" y="908934"/>
                  <a:pt x="2193454" y="1945372"/>
                </a:cubicBezTo>
                <a:lnTo>
                  <a:pt x="2222198" y="2133710"/>
                </a:lnTo>
                <a:lnTo>
                  <a:pt x="1394653" y="2133710"/>
                </a:lnTo>
                <a:lnTo>
                  <a:pt x="1391100" y="2110427"/>
                </a:lnTo>
                <a:cubicBezTo>
                  <a:pt x="1260786" y="1473602"/>
                  <a:pt x="759202" y="972017"/>
                  <a:pt x="122376" y="841704"/>
                </a:cubicBezTo>
                <a:lnTo>
                  <a:pt x="0" y="82302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7BCC6446-8462-4A63-9B6F-8F57EC4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118ECEF-CA6A-4CB6-BCA5-59B2DB40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DC2A251-C28C-4A72-BAFF-511640FB2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DDB2429-3E01-4CD5-998D-8F5716A09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E26953B-4BE7-4AD0-B471-088DBB23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D9ED6D-9817-4272-9FEF-E674FBCCC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718C0DE-4596-4A70-AA4F-E678AC7FB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B48095-74C2-4053-872D-D3F70910C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224D0B6-A4CB-4D98-A1DC-2770B95F9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B39DE9C-23C1-4ABA-BD0D-B76BDC963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9DDAAE0-966C-4350-8819-857CF524F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EE6C021-FBD3-42F3-9A9C-69C4E7198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02961B9-65E1-4B12-AD98-9845BC3F4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22ABFE0-D700-4FD9-9CC8-D138B29AB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6FFF1A3-B8BF-470C-9436-D5B781853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98B6551-FF5D-49F5-8D3E-757AEC357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F3BFE5-573C-42C0-94D5-E5513CCC5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57931AB-4B07-4E0E-B3E4-84E2452E0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C4789DB-7083-4597-9FC7-6336EA0BE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E0B4F1D-D11A-4023-BE6B-6679ABB2B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8633D7A-F6FC-418F-AD87-0EE148C1A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0FC8FCC-6F69-4802-995C-903AE4416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6ABFCE7-4796-4186-8EDC-DB6CE87BC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1935BF2-A804-46BA-940A-DDAD7888F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D012DA9-8D67-483A-8071-2903F2E3B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09163DC-956E-44BE-B55A-E6C2C851D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76CDE9FD-1880-483F-A039-BEB3AB0D3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8DDB23B-71E7-42A3-B055-5740EE14C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7245B63-D771-461D-A625-4B49966D2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F1DF9FF-1F61-4B4F-8993-6897DE09C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4092F139-6734-46F3-B176-11741F1F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B0306-B1DC-4A23-8A37-B116110BA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29770" y="925214"/>
            <a:ext cx="7364501" cy="2868238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tx2">
                    <a:alpha val="80000"/>
                  </a:schemeClr>
                </a:solidFill>
              </a:rPr>
              <a:t>Представительство </a:t>
            </a:r>
            <a:br>
              <a:rPr lang="ru-RU" sz="4400" dirty="0">
                <a:solidFill>
                  <a:schemeClr val="tx2">
                    <a:alpha val="80000"/>
                  </a:schemeClr>
                </a:solidFill>
              </a:rPr>
            </a:br>
            <a:r>
              <a:rPr lang="ru-RU" sz="4400" dirty="0">
                <a:solidFill>
                  <a:schemeClr val="tx2">
                    <a:alpha val="80000"/>
                  </a:schemeClr>
                </a:solidFill>
              </a:rPr>
              <a:t>в суде</a:t>
            </a:r>
          </a:p>
        </p:txBody>
      </p:sp>
      <p:pic>
        <p:nvPicPr>
          <p:cNvPr id="63" name="Picture 3" descr="Абстрактный неоново-оранжевый и синий">
            <a:extLst>
              <a:ext uri="{FF2B5EF4-FFF2-40B4-BE49-F238E27FC236}">
                <a16:creationId xmlns:a16="http://schemas.microsoft.com/office/drawing/2014/main" id="{C8456AFA-1737-F75D-A497-36609D5965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452" r="6024" b="-1"/>
          <a:stretch/>
        </p:blipFill>
        <p:spPr>
          <a:xfrm>
            <a:off x="6189156" y="-3440"/>
            <a:ext cx="6015813" cy="686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319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7C084A-330C-4243-AD92-F98B226F0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F19A9C0-8335-4ABB-91B6-3960317126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25" y="-1"/>
            <a:ext cx="1900796" cy="1487973"/>
          </a:xfrm>
          <a:custGeom>
            <a:avLst/>
            <a:gdLst>
              <a:gd name="connsiteX0" fmla="*/ 972945 w 1900796"/>
              <a:gd name="connsiteY0" fmla="*/ 0 h 1487973"/>
              <a:gd name="connsiteX1" fmla="*/ 1900796 w 1900796"/>
              <a:gd name="connsiteY1" fmla="*/ 0 h 1487973"/>
              <a:gd name="connsiteX2" fmla="*/ 1892752 w 1900796"/>
              <a:gd name="connsiteY2" fmla="*/ 21978 h 1487973"/>
              <a:gd name="connsiteX3" fmla="*/ 129456 w 1900796"/>
              <a:gd name="connsiteY3" fmla="*/ 1468215 h 1487973"/>
              <a:gd name="connsiteX4" fmla="*/ 0 w 1900796"/>
              <a:gd name="connsiteY4" fmla="*/ 1487973 h 1487973"/>
              <a:gd name="connsiteX5" fmla="*/ 0 w 1900796"/>
              <a:gd name="connsiteY5" fmla="*/ 656709 h 1487973"/>
              <a:gd name="connsiteX6" fmla="*/ 120652 w 1900796"/>
              <a:gd name="connsiteY6" fmla="*/ 625686 h 1487973"/>
              <a:gd name="connsiteX7" fmla="*/ 893935 w 1900796"/>
              <a:gd name="connsiteY7" fmla="*/ 105659 h 1487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00796" h="1487973">
                <a:moveTo>
                  <a:pt x="972945" y="0"/>
                </a:moveTo>
                <a:lnTo>
                  <a:pt x="1900796" y="0"/>
                </a:lnTo>
                <a:lnTo>
                  <a:pt x="1892752" y="21978"/>
                </a:lnTo>
                <a:cubicBezTo>
                  <a:pt x="1582882" y="754592"/>
                  <a:pt x="926716" y="1305072"/>
                  <a:pt x="129456" y="1468215"/>
                </a:cubicBezTo>
                <a:lnTo>
                  <a:pt x="0" y="1487973"/>
                </a:lnTo>
                <a:lnTo>
                  <a:pt x="0" y="656709"/>
                </a:lnTo>
                <a:lnTo>
                  <a:pt x="120652" y="625686"/>
                </a:lnTo>
                <a:cubicBezTo>
                  <a:pt x="426975" y="530410"/>
                  <a:pt x="694570" y="347233"/>
                  <a:pt x="893935" y="105659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7BCC6446-8462-4A63-9B6F-8F57EC4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BA1208A-FAFD-4827-BF3E-A6B16CA01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78446" y="4912946"/>
            <a:ext cx="2010507" cy="1945055"/>
          </a:xfrm>
          <a:custGeom>
            <a:avLst/>
            <a:gdLst>
              <a:gd name="connsiteX0" fmla="*/ 2010507 w 2010507"/>
              <a:gd name="connsiteY0" fmla="*/ 0 h 1945055"/>
              <a:gd name="connsiteX1" fmla="*/ 2010507 w 2010507"/>
              <a:gd name="connsiteY1" fmla="*/ 834250 h 1945055"/>
              <a:gd name="connsiteX2" fmla="*/ 1918431 w 2010507"/>
              <a:gd name="connsiteY2" fmla="*/ 857925 h 1945055"/>
              <a:gd name="connsiteX3" fmla="*/ 846136 w 2010507"/>
              <a:gd name="connsiteY3" fmla="*/ 1930220 h 1945055"/>
              <a:gd name="connsiteX4" fmla="*/ 842322 w 2010507"/>
              <a:gd name="connsiteY4" fmla="*/ 1945055 h 1945055"/>
              <a:gd name="connsiteX5" fmla="*/ 0 w 2010507"/>
              <a:gd name="connsiteY5" fmla="*/ 1945055 h 1945055"/>
              <a:gd name="connsiteX6" fmla="*/ 3608 w 2010507"/>
              <a:gd name="connsiteY6" fmla="*/ 1921417 h 1945055"/>
              <a:gd name="connsiteX7" fmla="*/ 1909628 w 2010507"/>
              <a:gd name="connsiteY7" fmla="*/ 15396 h 194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0507" h="1945055">
                <a:moveTo>
                  <a:pt x="2010507" y="0"/>
                </a:moveTo>
                <a:lnTo>
                  <a:pt x="2010507" y="834250"/>
                </a:lnTo>
                <a:lnTo>
                  <a:pt x="1918431" y="857925"/>
                </a:lnTo>
                <a:cubicBezTo>
                  <a:pt x="1407892" y="1016719"/>
                  <a:pt x="1004930" y="1419681"/>
                  <a:pt x="846136" y="1930220"/>
                </a:cubicBezTo>
                <a:lnTo>
                  <a:pt x="842322" y="1945055"/>
                </a:lnTo>
                <a:lnTo>
                  <a:pt x="0" y="1945055"/>
                </a:lnTo>
                <a:lnTo>
                  <a:pt x="3608" y="1921417"/>
                </a:lnTo>
                <a:cubicBezTo>
                  <a:pt x="199379" y="964705"/>
                  <a:pt x="952916" y="211168"/>
                  <a:pt x="1909628" y="15396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118ECEF-CA6A-4CB6-BCA5-59B2DB40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DC2A251-C28C-4A72-BAFF-511640FB2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DDB2429-3E01-4CD5-998D-8F5716A09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E26953B-4BE7-4AD0-B471-088DBB23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9D9ED6D-9817-4272-9FEF-E674FBCCC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718C0DE-4596-4A70-AA4F-E678AC7FB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8B48095-74C2-4053-872D-D3F70910C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224D0B6-A4CB-4D98-A1DC-2770B95F9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B39DE9C-23C1-4ABA-BD0D-B76BDC963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9DDAAE0-966C-4350-8819-857CF524F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EE6C021-FBD3-42F3-9A9C-69C4E7198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02961B9-65E1-4B12-AD98-9845BC3F4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22ABFE0-D700-4FD9-9CC8-D138B29AB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6FFF1A3-B8BF-470C-9436-D5B781853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98B6551-FF5D-49F5-8D3E-757AEC357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0F3BFE5-573C-42C0-94D5-E5513CCC5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57931AB-4B07-4E0E-B3E4-84E2452E0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C4789DB-7083-4597-9FC7-6336EA0BE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E0B4F1D-D11A-4023-BE6B-6679ABB2B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8633D7A-F6FC-418F-AD87-0EE148C1A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0FC8FCC-6F69-4802-995C-903AE4416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6ABFCE7-4796-4186-8EDC-DB6CE87BC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1935BF2-A804-46BA-940A-DDAD7888F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D012DA9-8D67-483A-8071-2903F2E3B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09163DC-956E-44BE-B55A-E6C2C851D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6CDE9FD-1880-483F-A039-BEB3AB0D3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8DDB23B-71E7-42A3-B055-5740EE14C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7245B63-D771-461D-A625-4B49966D2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F1DF9FF-1F61-4B4F-8993-6897DE09C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092F139-6734-46F3-B176-11741F1F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B1F23F-AF74-4A06-81C7-B078286AB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142" y="725467"/>
            <a:ext cx="10733204" cy="934220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2"/>
                </a:solidFill>
              </a:rPr>
              <a:t>Требования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093365-0FE8-46C4-94A4-BA9624BCD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0714" y="2251189"/>
            <a:ext cx="11578757" cy="298763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3500" dirty="0">
                <a:solidFill>
                  <a:schemeClr val="tx2"/>
                </a:solidFill>
              </a:rPr>
              <a:t>1.	</a:t>
            </a:r>
            <a:r>
              <a:rPr lang="ru-RU" sz="3200" dirty="0">
                <a:solidFill>
                  <a:schemeClr val="tx2"/>
                </a:solidFill>
              </a:rPr>
              <a:t>дееспособные лица</a:t>
            </a:r>
          </a:p>
          <a:p>
            <a:pPr algn="just"/>
            <a:r>
              <a:rPr lang="ru-RU" sz="3200" dirty="0">
                <a:solidFill>
                  <a:schemeClr val="tx2"/>
                </a:solidFill>
              </a:rPr>
              <a:t>2.	надлежащим образом оформленные полномочия на ведение дела, за исключением лиц, указанных в ст. 51 ГПК. </a:t>
            </a:r>
          </a:p>
          <a:p>
            <a:pPr algn="just"/>
            <a:r>
              <a:rPr lang="ru-RU" sz="3200" dirty="0">
                <a:solidFill>
                  <a:srgbClr val="FF0000"/>
                </a:solidFill>
              </a:rPr>
              <a:t>! Лица, указанные в ст. 52 ГПК (родители, усыновители, опекуны, попечители, доверительные управляющие и т.д.), имеют полномочия представителей в силу закона.</a:t>
            </a:r>
          </a:p>
          <a:p>
            <a:pPr algn="l"/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506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A929113-1368-4B1B-9C6F-140F47CBF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0B6C48B2-8296-4312-8901-93BB7735D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50" y="1"/>
            <a:ext cx="12188952" cy="2452880"/>
          </a:xfrm>
          <a:custGeom>
            <a:avLst/>
            <a:gdLst>
              <a:gd name="connsiteX0" fmla="*/ 8951169 w 12178450"/>
              <a:gd name="connsiteY0" fmla="*/ 32 h 2001622"/>
              <a:gd name="connsiteX1" fmla="*/ 11653845 w 12178450"/>
              <a:gd name="connsiteY1" fmla="*/ 209874 h 2001622"/>
              <a:gd name="connsiteX2" fmla="*/ 12178450 w 12178450"/>
              <a:gd name="connsiteY2" fmla="*/ 286723 h 2001622"/>
              <a:gd name="connsiteX3" fmla="*/ 12178450 w 12178450"/>
              <a:gd name="connsiteY3" fmla="*/ 2001622 h 2001622"/>
              <a:gd name="connsiteX4" fmla="*/ 0 w 12178450"/>
              <a:gd name="connsiteY4" fmla="*/ 2001622 h 2001622"/>
              <a:gd name="connsiteX5" fmla="*/ 0 w 12178450"/>
              <a:gd name="connsiteY5" fmla="*/ 1010979 h 2001622"/>
              <a:gd name="connsiteX6" fmla="*/ 8951169 w 12178450"/>
              <a:gd name="connsiteY6" fmla="*/ 32 h 2001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78450" h="2001622">
                <a:moveTo>
                  <a:pt x="8951169" y="32"/>
                </a:moveTo>
                <a:cubicBezTo>
                  <a:pt x="9704520" y="1593"/>
                  <a:pt x="10578586" y="62133"/>
                  <a:pt x="11653845" y="209874"/>
                </a:cubicBezTo>
                <a:lnTo>
                  <a:pt x="12178450" y="286723"/>
                </a:lnTo>
                <a:lnTo>
                  <a:pt x="12178450" y="2001622"/>
                </a:lnTo>
                <a:lnTo>
                  <a:pt x="0" y="2001622"/>
                </a:lnTo>
                <a:lnTo>
                  <a:pt x="0" y="1010979"/>
                </a:lnTo>
                <a:cubicBezTo>
                  <a:pt x="4768989" y="1010979"/>
                  <a:pt x="5812206" y="-6472"/>
                  <a:pt x="8951169" y="32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3" name="Right Triangle 112">
            <a:extLst>
              <a:ext uri="{FF2B5EF4-FFF2-40B4-BE49-F238E27FC236}">
                <a16:creationId xmlns:a16="http://schemas.microsoft.com/office/drawing/2014/main" id="{C24346C5-B1C8-4C83-846B-122A3B4B2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0" y="4918297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90F28F7A-4F2F-4C1B-AF1C-A6E7C795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B23CC870-B5E9-475F-A625-9E862A629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42A6B08C-017D-4B4D-95EC-4BB83C5541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94599402-E1B8-4E3B-A56D-68606FC1E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B720C48A-E9A0-4B85-A954-39375E099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B0E26956-FF2A-412E-ACC4-29CCD0259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FB31E652-49AC-4108-85B8-75122A48A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DC1DB29F-0624-4035-B188-640616D5D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1D27221C-2427-4C99-89DC-1A38A5405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2DBF1D76-8076-4BAE-B627-F1861C9E0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8E930E41-FC2F-4319-9C28-32C278430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C0936C1B-0C10-464B-85C8-345095AAB3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DB90EC61-FD0C-434A-9D1B-A20035C21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A5F5CC56-1FDA-4D3E-9C6E-8E996026C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272B8FB2-B735-480F-9A88-48AADB222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85B46C1B-4FC4-4E24-AC43-07940BE1E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C34915AF-0AE3-4EDD-8681-4C3F2C592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5C35A3F3-714E-4F69-9BDF-8ED284EF2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03D561AC-B0B1-47EB-BE05-209F5612B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D3508E52-4FD9-4E6D-AFEA-69A88ED26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C69DDE76-16F7-472F-B6D7-84AE8FFF3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B2D87BEF-8844-4A3E-B130-B7D26740C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BB381129-2089-4EAA-AE6C-2BAA96BC8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5B69BF7A-FA63-4706-8066-DF15018E6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6A3ECB71-0CCD-403F-B14B-ABC48D78C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D9095BBA-0FE1-49E5-89F7-22125BAF87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B55351D8-6F27-4B82-968B-581B177CB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351025A5-EB5A-4057-A85E-69AF0E6BE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5030318B-EEB9-4D92-BC50-D11510989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417FC0E3-7CC7-4188-BC7A-7E8FB5564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3DF4B9E1-DDF4-4EB8-8731-FC1F9997F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88582" y="935198"/>
            <a:ext cx="8802408" cy="4352701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/>
            <a:r>
              <a:rPr lang="ru-RU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В настоящее время институт процессуального представительства урегулирован законодателем не единообразно: </a:t>
            </a:r>
          </a:p>
          <a:p>
            <a:pPr algn="ctr"/>
            <a:r>
              <a:rPr lang="ru-RU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ч. 2 ст. 49 ГПК РФ позволяет представителям, не имеющим высшего юридического образования, осуществлять свои полномочия при рассмотрении дел мировыми судьями и районными судами, к подсудности которых отнесено подавляющее большинство дел. </a:t>
            </a:r>
          </a:p>
          <a:p>
            <a:pPr algn="ctr"/>
            <a:r>
              <a:rPr lang="ru-RU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Требование о профессиональном представительстве задействуется при рассмотрении дела судом субъекта РФ (краевым, областным и равным по уровню) и вышестоящими судами.</a:t>
            </a:r>
            <a:endParaRPr lang="en-US" sz="24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234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7141DC-D46B-4515-94DD-EE92E1A5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8907"/>
            <a:ext cx="10754527" cy="1114380"/>
          </a:xfrm>
        </p:spPr>
        <p:txBody>
          <a:bodyPr anchor="b">
            <a:normAutofit fontScale="90000"/>
          </a:bodyPr>
          <a:lstStyle/>
          <a:p>
            <a:r>
              <a:rPr lang="ru-RU" dirty="0">
                <a:solidFill>
                  <a:schemeClr val="tx2"/>
                </a:solidFill>
              </a:rPr>
              <a:t>Не вправе быть судебными представителями: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7E95B-BDFF-42E6-A4E8-395FD586A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16" y="2228764"/>
            <a:ext cx="11326850" cy="4457520"/>
          </a:xfrm>
        </p:spPr>
        <p:txBody>
          <a:bodyPr anchor="t">
            <a:no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несовершеннолетние; Исключение - несовершеннолетняя мать, достигшая 14-летнего возраста </a:t>
            </a:r>
          </a:p>
          <a:p>
            <a:r>
              <a:rPr lang="ru-RU" sz="2000" dirty="0">
                <a:solidFill>
                  <a:schemeClr val="tx2"/>
                </a:solidFill>
              </a:rPr>
              <a:t>лица, состоящие под опекой или попечительством </a:t>
            </a:r>
          </a:p>
          <a:p>
            <a:r>
              <a:rPr lang="ru-RU" sz="2000" dirty="0">
                <a:solidFill>
                  <a:schemeClr val="tx2"/>
                </a:solidFill>
              </a:rPr>
              <a:t>судьи, следователи, прокуроры, за исключением случаев участия их в процессе в качестве представителей соответствующих органов или законных представителей (ст. 51 ГПК РФ)</a:t>
            </a:r>
          </a:p>
          <a:p>
            <a:r>
              <a:rPr lang="ru-RU" sz="2000" dirty="0">
                <a:solidFill>
                  <a:schemeClr val="tx2"/>
                </a:solidFill>
              </a:rPr>
              <a:t>Не могут быть также представителями в суде по смыслу законодательства нотариусы (ст. 6 Основ законодательства РФ о нотариате), государственные служащие (ст. 11 Федерального закона "Об основах государственной службы Российской Федерации") и иные лица, для которых в силу их положения установлены подобные ограничения, за исключением случаев, когда такие лица представляют в суде интересы соответствующих организаций либо в связи с осуществлением функций законного представителя</a:t>
            </a:r>
            <a:r>
              <a:rPr lang="ru-RU" sz="1800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1244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C1310-76AE-4D5D-9692-FC8FDD64A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148" y="1142182"/>
            <a:ext cx="10536620" cy="797757"/>
          </a:xfrm>
        </p:spPr>
        <p:txBody>
          <a:bodyPr anchor="b">
            <a:normAutofit fontScale="90000"/>
          </a:bodyPr>
          <a:lstStyle/>
          <a:p>
            <a:r>
              <a:rPr lang="ru-RU" sz="4400" dirty="0">
                <a:solidFill>
                  <a:schemeClr val="tx2"/>
                </a:solidFill>
              </a:rPr>
              <a:t>Полномочия представителя по своему содержанию делятся на общие и специальные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C157BA-F632-46AB-8E15-65A92204E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270" y="2377821"/>
            <a:ext cx="11295512" cy="4136748"/>
          </a:xfrm>
        </p:spPr>
        <p:txBody>
          <a:bodyPr anchor="t">
            <a:normAutofit/>
          </a:bodyPr>
          <a:lstStyle/>
          <a:p>
            <a:r>
              <a:rPr lang="ru-RU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Общие полномочия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это такие процессуальные действия, которые вправе совершать любой представитель, выступая от имени доверителя, независимо от того, оговорены ли они в доверенности</a:t>
            </a:r>
          </a:p>
          <a:p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Специальные полномочия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это такие полномочия, которые представитель вправе совершать только при указании на них в доверенности (ст. 54 ГПК РФ).</a:t>
            </a:r>
          </a:p>
          <a:p>
            <a:endParaRPr lang="ru-RU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592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811D4-3709-4795-9D9D-3B03B6CA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8" y="232185"/>
            <a:ext cx="10536620" cy="1233689"/>
          </a:xfrm>
        </p:spPr>
        <p:txBody>
          <a:bodyPr anchor="b">
            <a:normAutofit fontScale="90000"/>
          </a:bodyPr>
          <a:lstStyle/>
          <a:p>
            <a:r>
              <a:rPr lang="ru-RU" dirty="0">
                <a:solidFill>
                  <a:schemeClr val="tx2"/>
                </a:solidFill>
              </a:rPr>
              <a:t>Документальное оформление полномочий представителя: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533C21-B6EF-4594-8ADC-BCECA680C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658" y="1793363"/>
            <a:ext cx="9898135" cy="4213941"/>
          </a:xfrm>
        </p:spPr>
        <p:txBody>
          <a:bodyPr anchor="t">
            <a:normAutofit fontScale="92500"/>
          </a:bodyPr>
          <a:lstStyle/>
          <a:p>
            <a:r>
              <a:rPr lang="ru-RU" sz="3200" dirty="0">
                <a:solidFill>
                  <a:schemeClr val="tx2"/>
                </a:solidFill>
              </a:rPr>
              <a:t>Законные представители – свидетельство о рождении и собственный паспорт. Усыновители могут дополнительно представить решение об усыновлении (оформленное в соответствии с ранее действовавшим </a:t>
            </a:r>
            <a:r>
              <a:rPr lang="ru-RU" sz="3200" dirty="0" err="1">
                <a:solidFill>
                  <a:schemeClr val="tx2"/>
                </a:solidFill>
              </a:rPr>
              <a:t>КоБС</a:t>
            </a:r>
            <a:r>
              <a:rPr lang="ru-RU" sz="3200" dirty="0">
                <a:solidFill>
                  <a:schemeClr val="tx2"/>
                </a:solidFill>
              </a:rPr>
              <a:t> или новым СК). Опекуны представляют опекунское удостоверение, решение органа опеки и попечительства о назначении опеки или попечительства над представляемым ими лицом (ч. 4 ст. 53 ГПК).</a:t>
            </a:r>
          </a:p>
        </p:txBody>
      </p:sp>
    </p:spTree>
    <p:extLst>
      <p:ext uri="{BB962C8B-B14F-4D97-AF65-F5344CB8AC3E}">
        <p14:creationId xmlns:p14="http://schemas.microsoft.com/office/powerpoint/2010/main" val="2360584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811D4-3709-4795-9D9D-3B03B6CA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8907"/>
            <a:ext cx="10754527" cy="1723978"/>
          </a:xfrm>
        </p:spPr>
        <p:txBody>
          <a:bodyPr anchor="b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Документальное оформление полномочий представителя: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533C21-B6EF-4594-8ADC-BCECA680C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3257633"/>
            <a:ext cx="9745506" cy="2552886"/>
          </a:xfrm>
        </p:spPr>
        <p:txBody>
          <a:bodyPr anchor="t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Полномочия адвоката удостоверяются ордером на исполнение поручения, выданным соответствующим адвокатским образованием (ч. 5 ст. 53 ГПК, п. п. 1 и 2 ст. 6 Федерального закона "Об адвокатской деятельности и адвокатуре в Российской Федерации").</a:t>
            </a:r>
          </a:p>
        </p:txBody>
      </p:sp>
    </p:spTree>
    <p:extLst>
      <p:ext uri="{BB962C8B-B14F-4D97-AF65-F5344CB8AC3E}">
        <p14:creationId xmlns:p14="http://schemas.microsoft.com/office/powerpoint/2010/main" val="603363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8" name="Rectangle 9">
            <a:extLst>
              <a:ext uri="{FF2B5EF4-FFF2-40B4-BE49-F238E27FC236}">
                <a16:creationId xmlns:a16="http://schemas.microsoft.com/office/drawing/2014/main" id="{43517DAF-BA0B-48C9-8544-2D295C68F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9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: Shape 13">
            <a:extLst>
              <a:ext uri="{FF2B5EF4-FFF2-40B4-BE49-F238E27FC236}">
                <a16:creationId xmlns:a16="http://schemas.microsoft.com/office/drawing/2014/main" id="{320AB72C-20FB-424A-B116-9771F33F0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4" y="4062405"/>
            <a:ext cx="3509907" cy="2795595"/>
          </a:xfrm>
          <a:custGeom>
            <a:avLst/>
            <a:gdLst>
              <a:gd name="connsiteX0" fmla="*/ 1060477 w 3509907"/>
              <a:gd name="connsiteY0" fmla="*/ 0 h 2795595"/>
              <a:gd name="connsiteX1" fmla="*/ 3509907 w 3509907"/>
              <a:gd name="connsiteY1" fmla="*/ 2449430 h 2795595"/>
              <a:gd name="connsiteX2" fmla="*/ 3497261 w 3509907"/>
              <a:gd name="connsiteY2" fmla="*/ 2699870 h 2795595"/>
              <a:gd name="connsiteX3" fmla="*/ 3482652 w 3509907"/>
              <a:gd name="connsiteY3" fmla="*/ 2795595 h 2795595"/>
              <a:gd name="connsiteX4" fmla="*/ 2653271 w 3509907"/>
              <a:gd name="connsiteY4" fmla="*/ 2795595 h 2795595"/>
              <a:gd name="connsiteX5" fmla="*/ 2657790 w 3509907"/>
              <a:gd name="connsiteY5" fmla="*/ 2778020 h 2795595"/>
              <a:gd name="connsiteX6" fmla="*/ 2690914 w 3509907"/>
              <a:gd name="connsiteY6" fmla="*/ 2449430 h 2795595"/>
              <a:gd name="connsiteX7" fmla="*/ 1060476 w 3509907"/>
              <a:gd name="connsiteY7" fmla="*/ 818992 h 2795595"/>
              <a:gd name="connsiteX8" fmla="*/ 23366 w 3509907"/>
              <a:gd name="connsiteY8" fmla="*/ 1191305 h 2795595"/>
              <a:gd name="connsiteX9" fmla="*/ 0 w 3509907"/>
              <a:gd name="connsiteY9" fmla="*/ 1212542 h 2795595"/>
              <a:gd name="connsiteX10" fmla="*/ 0 w 3509907"/>
              <a:gd name="connsiteY10" fmla="*/ 244056 h 2795595"/>
              <a:gd name="connsiteX11" fmla="*/ 107048 w 3509907"/>
              <a:gd name="connsiteY11" fmla="*/ 192489 h 2795595"/>
              <a:gd name="connsiteX12" fmla="*/ 1060477 w 3509907"/>
              <a:gd name="connsiteY12" fmla="*/ 0 h 279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9907" h="2795595">
                <a:moveTo>
                  <a:pt x="1060477" y="0"/>
                </a:moveTo>
                <a:cubicBezTo>
                  <a:pt x="2413260" y="0"/>
                  <a:pt x="3509907" y="1096647"/>
                  <a:pt x="3509907" y="2449430"/>
                </a:cubicBezTo>
                <a:cubicBezTo>
                  <a:pt x="3509907" y="2533979"/>
                  <a:pt x="3505624" y="2617528"/>
                  <a:pt x="3497261" y="2699870"/>
                </a:cubicBezTo>
                <a:lnTo>
                  <a:pt x="3482652" y="2795595"/>
                </a:lnTo>
                <a:lnTo>
                  <a:pt x="2653271" y="2795595"/>
                </a:lnTo>
                <a:lnTo>
                  <a:pt x="2657790" y="2778020"/>
                </a:lnTo>
                <a:cubicBezTo>
                  <a:pt x="2679509" y="2671883"/>
                  <a:pt x="2690914" y="2561988"/>
                  <a:pt x="2690914" y="2449430"/>
                </a:cubicBezTo>
                <a:cubicBezTo>
                  <a:pt x="2690914" y="1548964"/>
                  <a:pt x="1960942" y="818992"/>
                  <a:pt x="1060476" y="818992"/>
                </a:cubicBezTo>
                <a:cubicBezTo>
                  <a:pt x="666522" y="818992"/>
                  <a:pt x="305202" y="958713"/>
                  <a:pt x="23366" y="1191305"/>
                </a:cubicBezTo>
                <a:lnTo>
                  <a:pt x="0" y="1212542"/>
                </a:lnTo>
                <a:lnTo>
                  <a:pt x="0" y="244056"/>
                </a:lnTo>
                <a:lnTo>
                  <a:pt x="107048" y="192489"/>
                </a:lnTo>
                <a:cubicBezTo>
                  <a:pt x="400094" y="68541"/>
                  <a:pt x="722282" y="0"/>
                  <a:pt x="1060477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Freeform: Shape 15">
            <a:extLst>
              <a:ext uri="{FF2B5EF4-FFF2-40B4-BE49-F238E27FC236}">
                <a16:creationId xmlns:a16="http://schemas.microsoft.com/office/drawing/2014/main" id="{9E38EE1F-4E4B-4F57-B909-C42294E31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90211" y="5571906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72" name="Group 17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46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811D4-3709-4795-9D9D-3B03B6CA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8906"/>
            <a:ext cx="4712534" cy="2823325"/>
          </a:xfrm>
        </p:spPr>
        <p:txBody>
          <a:bodyPr anchor="t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Документальное оформление полномочий представителя: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533C21-B6EF-4594-8ADC-BCECA680C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9595" y="1043616"/>
            <a:ext cx="6421533" cy="4859652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Руководители организаций, выступающие в качестве органа юридического лица, представляют суду документы, удостоверяющие их служебное положение или полномочия: зарегистрированный в установленном законом порядке устав, протокол об избрании или приказ о назначении на должность.</a:t>
            </a:r>
          </a:p>
        </p:txBody>
      </p:sp>
    </p:spTree>
    <p:extLst>
      <p:ext uri="{BB962C8B-B14F-4D97-AF65-F5344CB8AC3E}">
        <p14:creationId xmlns:p14="http://schemas.microsoft.com/office/powerpoint/2010/main" val="2477089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811D4-3709-4795-9D9D-3B03B6CA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8906"/>
            <a:ext cx="10754527" cy="2228755"/>
          </a:xfrm>
        </p:spPr>
        <p:txBody>
          <a:bodyPr anchor="b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Документальное оформление полномочий представителя: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533C21-B6EF-4594-8ADC-BCECA680C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3257633"/>
            <a:ext cx="9745506" cy="2552886"/>
          </a:xfrm>
        </p:spPr>
        <p:txBody>
          <a:bodyPr anchor="t">
            <a:normAutofit/>
          </a:bodyPr>
          <a:lstStyle/>
          <a:p>
            <a:r>
              <a:rPr lang="ru-RU" sz="3200" dirty="0">
                <a:solidFill>
                  <a:schemeClr val="tx2"/>
                </a:solidFill>
              </a:rPr>
              <a:t>Письменное или устное ходатайство в суде (ч. 6 ст. 53 ГПК РФ)</a:t>
            </a:r>
          </a:p>
        </p:txBody>
      </p:sp>
    </p:spTree>
    <p:extLst>
      <p:ext uri="{BB962C8B-B14F-4D97-AF65-F5344CB8AC3E}">
        <p14:creationId xmlns:p14="http://schemas.microsoft.com/office/powerpoint/2010/main" val="3224603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6C56F0-A733-4BE3-ADE9-804159AC1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944" y="332918"/>
            <a:ext cx="11296107" cy="2228755"/>
          </a:xfrm>
        </p:spPr>
        <p:txBody>
          <a:bodyPr anchor="b">
            <a:normAutofit/>
          </a:bodyPr>
          <a:lstStyle/>
          <a:p>
            <a:r>
              <a:rPr lang="ru-RU" sz="2800" dirty="0">
                <a:solidFill>
                  <a:schemeClr val="tx2"/>
                </a:solidFill>
              </a:rPr>
              <a:t>Обзор судебной практики Верховного Суда РФ</a:t>
            </a:r>
            <a:br>
              <a:rPr lang="ru-RU" sz="2800" dirty="0">
                <a:solidFill>
                  <a:schemeClr val="tx2"/>
                </a:solidFill>
              </a:rPr>
            </a:br>
            <a:r>
              <a:rPr lang="ru-RU" sz="2800" dirty="0">
                <a:solidFill>
                  <a:schemeClr val="tx2"/>
                </a:solidFill>
              </a:rPr>
              <a:t>"Обзор судебной практики рассмотрения гражданских дел по искам и жалобам военнослужащих на действия и решения органов военного управления и воинских должностных лиц"</a:t>
            </a:r>
            <a:br>
              <a:rPr lang="ru-RU" sz="2800" dirty="0">
                <a:solidFill>
                  <a:schemeClr val="tx2"/>
                </a:solidFill>
              </a:rPr>
            </a:b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EEB635-A0E5-4C4F-8614-4DF752E6D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72193"/>
            <a:ext cx="11352789" cy="409743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chemeClr val="tx2"/>
                </a:solidFill>
              </a:rPr>
              <a:t>Так, перед окончанием рассмотрения дела по существу К. было заявлено ходатайство о том, чтобы в дальнейшем его интересы представляла Б.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2"/>
                </a:solidFill>
              </a:rPr>
              <a:t>Суд отклонил ходатайство заявителя, мотивируя это отсутствием у Б. юридического образования и доверенности.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2"/>
                </a:solidFill>
              </a:rPr>
              <a:t>Между тем, согласно части 1 статьи 48 ГПК, граждане вправе вести свои дела в суде лично или через представителей. Личное участие в деле гражданина не лишает его права иметь по этому делу представителя.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2"/>
                </a:solidFill>
              </a:rPr>
              <a:t>Образовательного ценза на представительство в суде законом не предусмотрено.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2"/>
                </a:solidFill>
              </a:rPr>
              <a:t>В соответствии с частью 6 статьи 53 ГПК полномочия представителя могут быть определены в устном заявлении, занесенном в протокол судебного заседания.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2"/>
                </a:solidFill>
              </a:rPr>
              <a:t>При таких обстоятельствах решение суда о запрете Б. участвовать представителем в суде является необоснованным.</a:t>
            </a:r>
          </a:p>
          <a:p>
            <a:endParaRPr lang="ru-RU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769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FF90F8-2AD4-4EFF-A423-39A961A7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8906"/>
            <a:ext cx="10754527" cy="2228755"/>
          </a:xfrm>
        </p:spPr>
        <p:txBody>
          <a:bodyPr anchor="b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Доверенность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CF641C-EA6E-4254-AC77-4C40AFF08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3257633"/>
            <a:ext cx="9745506" cy="2552886"/>
          </a:xfrm>
        </p:spPr>
        <p:txBody>
          <a:bodyPr anchor="t">
            <a:no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2"/>
                </a:solidFill>
              </a:rPr>
              <a:t>специальный документ, дающий право либо на совершение всех процессуальных действий, на ведение любых гражданских дел, либо на ведение конкретного дела, на совершение конкретного процессуального 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208374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171D79C9-FD78-4D11-A424-0002509BD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1" name="Freeform: Shape 11">
            <a:extLst>
              <a:ext uri="{FF2B5EF4-FFF2-40B4-BE49-F238E27FC236}">
                <a16:creationId xmlns:a16="http://schemas.microsoft.com/office/drawing/2014/main" id="{316368BA-0A3E-4AE0-8333-2364F90C1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3252" y="-6055"/>
            <a:ext cx="12208610" cy="2303672"/>
          </a:xfrm>
          <a:custGeom>
            <a:avLst/>
            <a:gdLst>
              <a:gd name="connsiteX0" fmla="*/ 8951169 w 12178450"/>
              <a:gd name="connsiteY0" fmla="*/ 32 h 2001622"/>
              <a:gd name="connsiteX1" fmla="*/ 11653845 w 12178450"/>
              <a:gd name="connsiteY1" fmla="*/ 209874 h 2001622"/>
              <a:gd name="connsiteX2" fmla="*/ 12178450 w 12178450"/>
              <a:gd name="connsiteY2" fmla="*/ 286723 h 2001622"/>
              <a:gd name="connsiteX3" fmla="*/ 12178450 w 12178450"/>
              <a:gd name="connsiteY3" fmla="*/ 2001622 h 2001622"/>
              <a:gd name="connsiteX4" fmla="*/ 0 w 12178450"/>
              <a:gd name="connsiteY4" fmla="*/ 2001622 h 2001622"/>
              <a:gd name="connsiteX5" fmla="*/ 0 w 12178450"/>
              <a:gd name="connsiteY5" fmla="*/ 1010979 h 2001622"/>
              <a:gd name="connsiteX6" fmla="*/ 8951169 w 12178450"/>
              <a:gd name="connsiteY6" fmla="*/ 32 h 2001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78450" h="2001622">
                <a:moveTo>
                  <a:pt x="8951169" y="32"/>
                </a:moveTo>
                <a:cubicBezTo>
                  <a:pt x="9704520" y="1593"/>
                  <a:pt x="10578586" y="62133"/>
                  <a:pt x="11653845" y="209874"/>
                </a:cubicBezTo>
                <a:lnTo>
                  <a:pt x="12178450" y="286723"/>
                </a:lnTo>
                <a:lnTo>
                  <a:pt x="12178450" y="2001622"/>
                </a:lnTo>
                <a:lnTo>
                  <a:pt x="0" y="2001622"/>
                </a:lnTo>
                <a:lnTo>
                  <a:pt x="0" y="1010979"/>
                </a:lnTo>
                <a:cubicBezTo>
                  <a:pt x="4768989" y="1010979"/>
                  <a:pt x="5812206" y="-6472"/>
                  <a:pt x="8951169" y="32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2" name="Right Triangle 13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5" y="3546697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9A88CE-AFFC-4010-BB4D-4D3AE1C0C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239" y="585771"/>
            <a:ext cx="4712534" cy="2740908"/>
          </a:xfrm>
        </p:spPr>
        <p:txBody>
          <a:bodyPr anchor="t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6D157A-AE47-40A3-9E27-68DA3FE06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8115" y="1786267"/>
            <a:ext cx="7747902" cy="4790586"/>
          </a:xfrm>
        </p:spPr>
        <p:txBody>
          <a:bodyPr anchor="t">
            <a:normAutofit lnSpcReduction="10000"/>
          </a:bodyPr>
          <a:lstStyle/>
          <a:p>
            <a:r>
              <a:rPr lang="ru-RU" sz="3600" b="1" dirty="0">
                <a:solidFill>
                  <a:schemeClr val="tx2"/>
                </a:solidFill>
              </a:rPr>
              <a:t>1.	Понятие судебного представительства.</a:t>
            </a:r>
          </a:p>
          <a:p>
            <a:r>
              <a:rPr lang="ru-RU" sz="3600" b="1" dirty="0">
                <a:solidFill>
                  <a:schemeClr val="tx2"/>
                </a:solidFill>
              </a:rPr>
              <a:t>2.	Виды судебного представительства.</a:t>
            </a:r>
          </a:p>
          <a:p>
            <a:r>
              <a:rPr lang="ru-RU" sz="3600" b="1" dirty="0">
                <a:solidFill>
                  <a:schemeClr val="tx2"/>
                </a:solidFill>
              </a:rPr>
              <a:t>3.	Требования к субъектам судебного представительства. Полномочия судебного представителя.</a:t>
            </a:r>
          </a:p>
          <a:p>
            <a:endParaRPr lang="ru-RU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678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690347A-6937-4F6D-93E3-D398D803D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1" name="Right Triangle 110">
            <a:extLst>
              <a:ext uri="{FF2B5EF4-FFF2-40B4-BE49-F238E27FC236}">
                <a16:creationId xmlns:a16="http://schemas.microsoft.com/office/drawing/2014/main" id="{DE6FA2BA-220F-4070-A46C-D437A6D24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2647" y="-284144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B18D2A95-840F-45DF-AD93-5FA412FC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5326" y="0"/>
            <a:ext cx="2323626" cy="3111267"/>
          </a:xfrm>
          <a:custGeom>
            <a:avLst/>
            <a:gdLst>
              <a:gd name="connsiteX0" fmla="*/ 94643 w 2323626"/>
              <a:gd name="connsiteY0" fmla="*/ 0 h 3111267"/>
              <a:gd name="connsiteX1" fmla="*/ 963280 w 2323626"/>
              <a:gd name="connsiteY1" fmla="*/ 0 h 3111267"/>
              <a:gd name="connsiteX2" fmla="*/ 947119 w 2323626"/>
              <a:gd name="connsiteY2" fmla="*/ 33549 h 3111267"/>
              <a:gd name="connsiteX3" fmla="*/ 818991 w 2323626"/>
              <a:gd name="connsiteY3" fmla="*/ 668189 h 3111267"/>
              <a:gd name="connsiteX4" fmla="*/ 2282726 w 2323626"/>
              <a:gd name="connsiteY4" fmla="*/ 2290209 h 3111267"/>
              <a:gd name="connsiteX5" fmla="*/ 2323626 w 2323626"/>
              <a:gd name="connsiteY5" fmla="*/ 2292275 h 3111267"/>
              <a:gd name="connsiteX6" fmla="*/ 2323626 w 2323626"/>
              <a:gd name="connsiteY6" fmla="*/ 3111267 h 3111267"/>
              <a:gd name="connsiteX7" fmla="*/ 2198990 w 2323626"/>
              <a:gd name="connsiteY7" fmla="*/ 3104973 h 3111267"/>
              <a:gd name="connsiteX8" fmla="*/ 0 w 2323626"/>
              <a:gd name="connsiteY8" fmla="*/ 668189 h 3111267"/>
              <a:gd name="connsiteX9" fmla="*/ 49764 w 2323626"/>
              <a:gd name="connsiteY9" fmla="*/ 174544 h 3111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23626" h="3111267">
                <a:moveTo>
                  <a:pt x="94643" y="0"/>
                </a:moveTo>
                <a:lnTo>
                  <a:pt x="963280" y="0"/>
                </a:lnTo>
                <a:lnTo>
                  <a:pt x="947119" y="33549"/>
                </a:lnTo>
                <a:cubicBezTo>
                  <a:pt x="864614" y="228612"/>
                  <a:pt x="818991" y="443073"/>
                  <a:pt x="818991" y="668189"/>
                </a:cubicBezTo>
                <a:cubicBezTo>
                  <a:pt x="818991" y="1512376"/>
                  <a:pt x="1460568" y="2206715"/>
                  <a:pt x="2282726" y="2290209"/>
                </a:cubicBezTo>
                <a:lnTo>
                  <a:pt x="2323626" y="2292275"/>
                </a:lnTo>
                <a:lnTo>
                  <a:pt x="2323626" y="3111267"/>
                </a:lnTo>
                <a:lnTo>
                  <a:pt x="2198990" y="3104973"/>
                </a:lnTo>
                <a:cubicBezTo>
                  <a:pt x="963850" y="2979538"/>
                  <a:pt x="0" y="1936423"/>
                  <a:pt x="0" y="668189"/>
                </a:cubicBezTo>
                <a:cubicBezTo>
                  <a:pt x="0" y="499091"/>
                  <a:pt x="17135" y="333996"/>
                  <a:pt x="49764" y="174544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F92A3F2D-F424-43A3-88B0-FB258A0C1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26085"/>
            <a:ext cx="2372980" cy="2023523"/>
          </a:xfrm>
          <a:custGeom>
            <a:avLst/>
            <a:gdLst>
              <a:gd name="connsiteX0" fmla="*/ 0 w 2372980"/>
              <a:gd name="connsiteY0" fmla="*/ 0 h 2023523"/>
              <a:gd name="connsiteX1" fmla="*/ 213128 w 2372980"/>
              <a:gd name="connsiteY1" fmla="*/ 10763 h 2023523"/>
              <a:gd name="connsiteX2" fmla="*/ 2362355 w 2372980"/>
              <a:gd name="connsiteY2" fmla="*/ 1953901 h 2023523"/>
              <a:gd name="connsiteX3" fmla="*/ 2372980 w 2372980"/>
              <a:gd name="connsiteY3" fmla="*/ 2023523 h 2023523"/>
              <a:gd name="connsiteX4" fmla="*/ 1535462 w 2372980"/>
              <a:gd name="connsiteY4" fmla="*/ 2023523 h 2023523"/>
              <a:gd name="connsiteX5" fmla="*/ 1519824 w 2372980"/>
              <a:gd name="connsiteY5" fmla="*/ 1962704 h 2023523"/>
              <a:gd name="connsiteX6" fmla="*/ 129390 w 2372980"/>
              <a:gd name="connsiteY6" fmla="*/ 825526 h 2023523"/>
              <a:gd name="connsiteX7" fmla="*/ 0 w 2372980"/>
              <a:gd name="connsiteY7" fmla="*/ 818992 h 202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2980" h="2023523">
                <a:moveTo>
                  <a:pt x="0" y="0"/>
                </a:moveTo>
                <a:lnTo>
                  <a:pt x="213128" y="10763"/>
                </a:lnTo>
                <a:cubicBezTo>
                  <a:pt x="1283583" y="119473"/>
                  <a:pt x="2150269" y="917463"/>
                  <a:pt x="2362355" y="1953901"/>
                </a:cubicBezTo>
                <a:lnTo>
                  <a:pt x="2372980" y="2023523"/>
                </a:lnTo>
                <a:lnTo>
                  <a:pt x="1535462" y="2023523"/>
                </a:lnTo>
                <a:lnTo>
                  <a:pt x="1519824" y="1962704"/>
                </a:lnTo>
                <a:cubicBezTo>
                  <a:pt x="1329271" y="1350058"/>
                  <a:pt x="787117" y="892322"/>
                  <a:pt x="129390" y="825526"/>
                </a:cubicBezTo>
                <a:lnTo>
                  <a:pt x="0" y="81899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E8BBA9B4-EF00-4579-A73A-061C5F902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2671F1C5-E931-49D9-9767-24576DE53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6046BA41-68C0-40C2-BC53-B4CEE4497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76E7620-A012-4D01-82AC-46D48B7ED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45B0D3EE-EC46-46BC-91C4-5DF8E2395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C6B0B37E-E738-4DEC-9C41-BF6269C06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3AFB8B0-64A4-4D83-9BD8-9E66B562B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D476192-29F6-47CF-BCF9-7380667EE3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E0DFCCF7-D983-4E21-9508-BD55CE628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A5B9C6DA-F76E-45A2-8BB3-40FAF6D8C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64210E6D-AADD-4805-A5EA-9A52D0D304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575DC64F-453E-4AEA-AE65-D99FAE789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8D802B56-7408-46D4-8EAA-BE6E22347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51C2DD0F-4A07-4510-B9BC-EE4560F6D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CD788BD1-17A6-41DE-9EFA-533C6D3D7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9AC2388-5F15-4D60-B816-F7AC60F79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926E0780-8DF3-4637-8C1A-7A3E623B0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59CE402E-8C2D-4EC6-A180-FBF8116EE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5F8AC4E-9C7D-42D3-89A2-33C30FA51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77F715C8-AA23-4912-8669-61553682B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0F183C1D-030E-4775-9670-0936C809C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70DC51B-15B9-4F37-9BF3-F4E762B92B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33834603-F0EF-42F7-8341-C4BF2931D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3E31C74-18A8-4EB2-8034-B2BF4C20E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3E618E4-2AD8-4E68-AEEE-8D11DC4D1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35CBF929-71E3-4CCC-A912-A0E1D135F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2AB384EE-8795-4C64-B229-D57CB4BAD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D10E8CCD-425C-4DCD-A08B-8947BAC17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DEDFBB1E-CA08-43FD-9A7A-F1B29EFDB6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3D0689-9AC6-4F16-AFFD-D68F95A0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8B4D0-14F4-4929-BED2-4B917F009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42" y="725467"/>
            <a:ext cx="10733204" cy="27844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ru-RU" sz="5400" dirty="0">
                <a:solidFill>
                  <a:schemeClr val="tx2"/>
                </a:solidFill>
              </a:rPr>
              <a:t>Доверенности</a:t>
            </a:r>
            <a:br>
              <a:rPr lang="ru-RU" sz="5400" dirty="0">
                <a:solidFill>
                  <a:schemeClr val="tx2"/>
                </a:solidFill>
              </a:rPr>
            </a:b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147" name="Заголовок 1">
            <a:extLst>
              <a:ext uri="{FF2B5EF4-FFF2-40B4-BE49-F238E27FC236}">
                <a16:creationId xmlns:a16="http://schemas.microsoft.com/office/drawing/2014/main" id="{71FF815D-0174-43A9-BD1C-30959E3A53D4}"/>
              </a:ext>
            </a:extLst>
          </p:cNvPr>
          <p:cNvSpPr txBox="1">
            <a:spLocks/>
          </p:cNvSpPr>
          <p:nvPr/>
        </p:nvSpPr>
        <p:spPr>
          <a:xfrm>
            <a:off x="251936" y="3146298"/>
            <a:ext cx="5917559" cy="27844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400" dirty="0">
                <a:solidFill>
                  <a:schemeClr val="tx2"/>
                </a:solidFill>
              </a:rPr>
              <a:t>Общие</a:t>
            </a: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148" name="Заголовок 1">
            <a:extLst>
              <a:ext uri="{FF2B5EF4-FFF2-40B4-BE49-F238E27FC236}">
                <a16:creationId xmlns:a16="http://schemas.microsoft.com/office/drawing/2014/main" id="{D2C21035-6989-471E-B09D-CA77A52D38C1}"/>
              </a:ext>
            </a:extLst>
          </p:cNvPr>
          <p:cNvSpPr txBox="1">
            <a:spLocks/>
          </p:cNvSpPr>
          <p:nvPr/>
        </p:nvSpPr>
        <p:spPr>
          <a:xfrm>
            <a:off x="6112613" y="3271166"/>
            <a:ext cx="5917559" cy="27844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400" dirty="0">
                <a:solidFill>
                  <a:schemeClr val="tx2"/>
                </a:solidFill>
              </a:rPr>
              <a:t>Специальные</a:t>
            </a:r>
            <a:endParaRPr lang="en-US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70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6D4C63-8918-4417-9378-3CDC8C68D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8906"/>
            <a:ext cx="10754527" cy="2228755"/>
          </a:xfrm>
        </p:spPr>
        <p:txBody>
          <a:bodyPr anchor="b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Оформление доверенности, выдаваемой гражданином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8C7576-922C-44D1-A9D6-25CE8C7A0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3257633"/>
            <a:ext cx="9745506" cy="2552886"/>
          </a:xfrm>
        </p:spPr>
        <p:txBody>
          <a:bodyPr anchor="t">
            <a:normAutofit/>
          </a:bodyPr>
          <a:lstStyle/>
          <a:p>
            <a:r>
              <a:rPr lang="ru-RU" sz="3600" dirty="0">
                <a:solidFill>
                  <a:schemeClr val="tx2"/>
                </a:solidFill>
              </a:rPr>
              <a:t>Требует нотариального удостоверения (</a:t>
            </a:r>
            <a:r>
              <a:rPr lang="ru-RU" sz="3600" dirty="0" err="1">
                <a:solidFill>
                  <a:schemeClr val="tx2"/>
                </a:solidFill>
              </a:rPr>
              <a:t>искл</a:t>
            </a:r>
            <a:r>
              <a:rPr lang="ru-RU" sz="3600" dirty="0">
                <a:solidFill>
                  <a:schemeClr val="tx2"/>
                </a:solidFill>
              </a:rPr>
              <a:t>. ч. 2 ст. 53 ГПК РФ)</a:t>
            </a:r>
          </a:p>
        </p:txBody>
      </p:sp>
    </p:spTree>
    <p:extLst>
      <p:ext uri="{BB962C8B-B14F-4D97-AF65-F5344CB8AC3E}">
        <p14:creationId xmlns:p14="http://schemas.microsoft.com/office/powerpoint/2010/main" val="705838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6401F-C6C3-43DE-AD02-D8CD1D467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8906"/>
            <a:ext cx="10754527" cy="2228755"/>
          </a:xfrm>
        </p:spPr>
        <p:txBody>
          <a:bodyPr anchor="b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Оформление доверенности, выдаваемой от имени ЮЛ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ACCD8D-3678-47A5-B7F3-0DA83DB5C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3257633"/>
            <a:ext cx="9745506" cy="2552886"/>
          </a:xfrm>
        </p:spPr>
        <p:txBody>
          <a:bodyPr anchor="t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Доверенность от имени организации выдается за подписью ее руководителя или иного уполномоченного на это ее учредительными документами лица, скрепленной печатью этой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382867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690347A-6937-4F6D-93E3-D398D803D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1" name="Right Triangle 110">
            <a:extLst>
              <a:ext uri="{FF2B5EF4-FFF2-40B4-BE49-F238E27FC236}">
                <a16:creationId xmlns:a16="http://schemas.microsoft.com/office/drawing/2014/main" id="{DE6FA2BA-220F-4070-A46C-D437A6D24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2647" y="-284144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B18D2A95-840F-45DF-AD93-5FA412FC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5326" y="0"/>
            <a:ext cx="2323626" cy="3111267"/>
          </a:xfrm>
          <a:custGeom>
            <a:avLst/>
            <a:gdLst>
              <a:gd name="connsiteX0" fmla="*/ 94643 w 2323626"/>
              <a:gd name="connsiteY0" fmla="*/ 0 h 3111267"/>
              <a:gd name="connsiteX1" fmla="*/ 963280 w 2323626"/>
              <a:gd name="connsiteY1" fmla="*/ 0 h 3111267"/>
              <a:gd name="connsiteX2" fmla="*/ 947119 w 2323626"/>
              <a:gd name="connsiteY2" fmla="*/ 33549 h 3111267"/>
              <a:gd name="connsiteX3" fmla="*/ 818991 w 2323626"/>
              <a:gd name="connsiteY3" fmla="*/ 668189 h 3111267"/>
              <a:gd name="connsiteX4" fmla="*/ 2282726 w 2323626"/>
              <a:gd name="connsiteY4" fmla="*/ 2290209 h 3111267"/>
              <a:gd name="connsiteX5" fmla="*/ 2323626 w 2323626"/>
              <a:gd name="connsiteY5" fmla="*/ 2292275 h 3111267"/>
              <a:gd name="connsiteX6" fmla="*/ 2323626 w 2323626"/>
              <a:gd name="connsiteY6" fmla="*/ 3111267 h 3111267"/>
              <a:gd name="connsiteX7" fmla="*/ 2198990 w 2323626"/>
              <a:gd name="connsiteY7" fmla="*/ 3104973 h 3111267"/>
              <a:gd name="connsiteX8" fmla="*/ 0 w 2323626"/>
              <a:gd name="connsiteY8" fmla="*/ 668189 h 3111267"/>
              <a:gd name="connsiteX9" fmla="*/ 49764 w 2323626"/>
              <a:gd name="connsiteY9" fmla="*/ 174544 h 3111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23626" h="3111267">
                <a:moveTo>
                  <a:pt x="94643" y="0"/>
                </a:moveTo>
                <a:lnTo>
                  <a:pt x="963280" y="0"/>
                </a:lnTo>
                <a:lnTo>
                  <a:pt x="947119" y="33549"/>
                </a:lnTo>
                <a:cubicBezTo>
                  <a:pt x="864614" y="228612"/>
                  <a:pt x="818991" y="443073"/>
                  <a:pt x="818991" y="668189"/>
                </a:cubicBezTo>
                <a:cubicBezTo>
                  <a:pt x="818991" y="1512376"/>
                  <a:pt x="1460568" y="2206715"/>
                  <a:pt x="2282726" y="2290209"/>
                </a:cubicBezTo>
                <a:lnTo>
                  <a:pt x="2323626" y="2292275"/>
                </a:lnTo>
                <a:lnTo>
                  <a:pt x="2323626" y="3111267"/>
                </a:lnTo>
                <a:lnTo>
                  <a:pt x="2198990" y="3104973"/>
                </a:lnTo>
                <a:cubicBezTo>
                  <a:pt x="963850" y="2979538"/>
                  <a:pt x="0" y="1936423"/>
                  <a:pt x="0" y="668189"/>
                </a:cubicBezTo>
                <a:cubicBezTo>
                  <a:pt x="0" y="499091"/>
                  <a:pt x="17135" y="333996"/>
                  <a:pt x="49764" y="174544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F92A3F2D-F424-43A3-88B0-FB258A0C1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26085"/>
            <a:ext cx="2372980" cy="2023523"/>
          </a:xfrm>
          <a:custGeom>
            <a:avLst/>
            <a:gdLst>
              <a:gd name="connsiteX0" fmla="*/ 0 w 2372980"/>
              <a:gd name="connsiteY0" fmla="*/ 0 h 2023523"/>
              <a:gd name="connsiteX1" fmla="*/ 213128 w 2372980"/>
              <a:gd name="connsiteY1" fmla="*/ 10763 h 2023523"/>
              <a:gd name="connsiteX2" fmla="*/ 2362355 w 2372980"/>
              <a:gd name="connsiteY2" fmla="*/ 1953901 h 2023523"/>
              <a:gd name="connsiteX3" fmla="*/ 2372980 w 2372980"/>
              <a:gd name="connsiteY3" fmla="*/ 2023523 h 2023523"/>
              <a:gd name="connsiteX4" fmla="*/ 1535462 w 2372980"/>
              <a:gd name="connsiteY4" fmla="*/ 2023523 h 2023523"/>
              <a:gd name="connsiteX5" fmla="*/ 1519824 w 2372980"/>
              <a:gd name="connsiteY5" fmla="*/ 1962704 h 2023523"/>
              <a:gd name="connsiteX6" fmla="*/ 129390 w 2372980"/>
              <a:gd name="connsiteY6" fmla="*/ 825526 h 2023523"/>
              <a:gd name="connsiteX7" fmla="*/ 0 w 2372980"/>
              <a:gd name="connsiteY7" fmla="*/ 818992 h 202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2980" h="2023523">
                <a:moveTo>
                  <a:pt x="0" y="0"/>
                </a:moveTo>
                <a:lnTo>
                  <a:pt x="213128" y="10763"/>
                </a:lnTo>
                <a:cubicBezTo>
                  <a:pt x="1283583" y="119473"/>
                  <a:pt x="2150269" y="917463"/>
                  <a:pt x="2362355" y="1953901"/>
                </a:cubicBezTo>
                <a:lnTo>
                  <a:pt x="2372980" y="2023523"/>
                </a:lnTo>
                <a:lnTo>
                  <a:pt x="1535462" y="2023523"/>
                </a:lnTo>
                <a:lnTo>
                  <a:pt x="1519824" y="1962704"/>
                </a:lnTo>
                <a:cubicBezTo>
                  <a:pt x="1329271" y="1350058"/>
                  <a:pt x="787117" y="892322"/>
                  <a:pt x="129390" y="825526"/>
                </a:cubicBezTo>
                <a:lnTo>
                  <a:pt x="0" y="81899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E8BBA9B4-EF00-4579-A73A-061C5F902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2671F1C5-E931-49D9-9767-24576DE53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6046BA41-68C0-40C2-BC53-B4CEE4497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76E7620-A012-4D01-82AC-46D48B7ED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45B0D3EE-EC46-46BC-91C4-5DF8E2395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C6B0B37E-E738-4DEC-9C41-BF6269C06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3AFB8B0-64A4-4D83-9BD8-9E66B562B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D476192-29F6-47CF-BCF9-7380667EE3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E0DFCCF7-D983-4E21-9508-BD55CE628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A5B9C6DA-F76E-45A2-8BB3-40FAF6D8C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64210E6D-AADD-4805-A5EA-9A52D0D304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575DC64F-453E-4AEA-AE65-D99FAE789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8D802B56-7408-46D4-8EAA-BE6E22347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51C2DD0F-4A07-4510-B9BC-EE4560F6D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CD788BD1-17A6-41DE-9EFA-533C6D3D7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9AC2388-5F15-4D60-B816-F7AC60F79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926E0780-8DF3-4637-8C1A-7A3E623B0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59CE402E-8C2D-4EC6-A180-FBF8116EE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5F8AC4E-9C7D-42D3-89A2-33C30FA51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77F715C8-AA23-4912-8669-61553682B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0F183C1D-030E-4775-9670-0936C809C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70DC51B-15B9-4F37-9BF3-F4E762B92B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33834603-F0EF-42F7-8341-C4BF2931D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3E31C74-18A8-4EB2-8034-B2BF4C20E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3E618E4-2AD8-4E68-AEEE-8D11DC4D1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35CBF929-71E3-4CCC-A912-A0E1D135F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2AB384EE-8795-4C64-B229-D57CB4BAD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D10E8CCD-425C-4DCD-A08B-8947BAC17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DEDFBB1E-CA08-43FD-9A7A-F1B29EFDB6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3D0689-9AC6-4F16-AFFD-D68F95A0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939701-416E-43AE-97CC-BA15134F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48" y="1712029"/>
            <a:ext cx="10733204" cy="2784496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ru-RU" sz="3600" dirty="0">
                <a:solidFill>
                  <a:schemeClr val="tx2"/>
                </a:solidFill>
              </a:rPr>
              <a:t>Доверенность действует в течение срока, указанного в доверенности. Если срок в доверенности не указан, то она сохраняет силу в течение года со дня ее совершения. Доверенность, в которой не указана дата ее совершения, ничтожна (ст. 186 ГК). 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680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9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1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52" name="Group 44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75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54" name="Rectangle 106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5" name="Rectangle 108">
            <a:extLst>
              <a:ext uri="{FF2B5EF4-FFF2-40B4-BE49-F238E27FC236}">
                <a16:creationId xmlns:a16="http://schemas.microsoft.com/office/drawing/2014/main" id="{7F7C084A-330C-4243-AD92-F98B226F0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6" name="Freeform: Shape 110">
            <a:extLst>
              <a:ext uri="{FF2B5EF4-FFF2-40B4-BE49-F238E27FC236}">
                <a16:creationId xmlns:a16="http://schemas.microsoft.com/office/drawing/2014/main" id="{7F19A9C0-8335-4ABB-91B6-3960317126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25" y="-1"/>
            <a:ext cx="1900796" cy="1487973"/>
          </a:xfrm>
          <a:custGeom>
            <a:avLst/>
            <a:gdLst>
              <a:gd name="connsiteX0" fmla="*/ 972945 w 1900796"/>
              <a:gd name="connsiteY0" fmla="*/ 0 h 1487973"/>
              <a:gd name="connsiteX1" fmla="*/ 1900796 w 1900796"/>
              <a:gd name="connsiteY1" fmla="*/ 0 h 1487973"/>
              <a:gd name="connsiteX2" fmla="*/ 1892752 w 1900796"/>
              <a:gd name="connsiteY2" fmla="*/ 21978 h 1487973"/>
              <a:gd name="connsiteX3" fmla="*/ 129456 w 1900796"/>
              <a:gd name="connsiteY3" fmla="*/ 1468215 h 1487973"/>
              <a:gd name="connsiteX4" fmla="*/ 0 w 1900796"/>
              <a:gd name="connsiteY4" fmla="*/ 1487973 h 1487973"/>
              <a:gd name="connsiteX5" fmla="*/ 0 w 1900796"/>
              <a:gd name="connsiteY5" fmla="*/ 656709 h 1487973"/>
              <a:gd name="connsiteX6" fmla="*/ 120652 w 1900796"/>
              <a:gd name="connsiteY6" fmla="*/ 625686 h 1487973"/>
              <a:gd name="connsiteX7" fmla="*/ 893935 w 1900796"/>
              <a:gd name="connsiteY7" fmla="*/ 105659 h 1487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00796" h="1487973">
                <a:moveTo>
                  <a:pt x="972945" y="0"/>
                </a:moveTo>
                <a:lnTo>
                  <a:pt x="1900796" y="0"/>
                </a:lnTo>
                <a:lnTo>
                  <a:pt x="1892752" y="21978"/>
                </a:lnTo>
                <a:cubicBezTo>
                  <a:pt x="1582882" y="754592"/>
                  <a:pt x="926716" y="1305072"/>
                  <a:pt x="129456" y="1468215"/>
                </a:cubicBezTo>
                <a:lnTo>
                  <a:pt x="0" y="1487973"/>
                </a:lnTo>
                <a:lnTo>
                  <a:pt x="0" y="656709"/>
                </a:lnTo>
                <a:lnTo>
                  <a:pt x="120652" y="625686"/>
                </a:lnTo>
                <a:cubicBezTo>
                  <a:pt x="426975" y="530410"/>
                  <a:pt x="694570" y="347233"/>
                  <a:pt x="893935" y="105659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7" name="Right Triangle 112">
            <a:extLst>
              <a:ext uri="{FF2B5EF4-FFF2-40B4-BE49-F238E27FC236}">
                <a16:creationId xmlns:a16="http://schemas.microsoft.com/office/drawing/2014/main" id="{7BCC6446-8462-4A63-9B6F-8F57EC4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: Shape 114">
            <a:extLst>
              <a:ext uri="{FF2B5EF4-FFF2-40B4-BE49-F238E27FC236}">
                <a16:creationId xmlns:a16="http://schemas.microsoft.com/office/drawing/2014/main" id="{3BA1208A-FAFD-4827-BF3E-A6B16CA01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78446" y="4912946"/>
            <a:ext cx="2010507" cy="1945055"/>
          </a:xfrm>
          <a:custGeom>
            <a:avLst/>
            <a:gdLst>
              <a:gd name="connsiteX0" fmla="*/ 2010507 w 2010507"/>
              <a:gd name="connsiteY0" fmla="*/ 0 h 1945055"/>
              <a:gd name="connsiteX1" fmla="*/ 2010507 w 2010507"/>
              <a:gd name="connsiteY1" fmla="*/ 834250 h 1945055"/>
              <a:gd name="connsiteX2" fmla="*/ 1918431 w 2010507"/>
              <a:gd name="connsiteY2" fmla="*/ 857925 h 1945055"/>
              <a:gd name="connsiteX3" fmla="*/ 846136 w 2010507"/>
              <a:gd name="connsiteY3" fmla="*/ 1930220 h 1945055"/>
              <a:gd name="connsiteX4" fmla="*/ 842322 w 2010507"/>
              <a:gd name="connsiteY4" fmla="*/ 1945055 h 1945055"/>
              <a:gd name="connsiteX5" fmla="*/ 0 w 2010507"/>
              <a:gd name="connsiteY5" fmla="*/ 1945055 h 1945055"/>
              <a:gd name="connsiteX6" fmla="*/ 3608 w 2010507"/>
              <a:gd name="connsiteY6" fmla="*/ 1921417 h 1945055"/>
              <a:gd name="connsiteX7" fmla="*/ 1909628 w 2010507"/>
              <a:gd name="connsiteY7" fmla="*/ 15396 h 194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0507" h="1945055">
                <a:moveTo>
                  <a:pt x="2010507" y="0"/>
                </a:moveTo>
                <a:lnTo>
                  <a:pt x="2010507" y="834250"/>
                </a:lnTo>
                <a:lnTo>
                  <a:pt x="1918431" y="857925"/>
                </a:lnTo>
                <a:cubicBezTo>
                  <a:pt x="1407892" y="1016719"/>
                  <a:pt x="1004930" y="1419681"/>
                  <a:pt x="846136" y="1930220"/>
                </a:cubicBezTo>
                <a:lnTo>
                  <a:pt x="842322" y="1945055"/>
                </a:lnTo>
                <a:lnTo>
                  <a:pt x="0" y="1945055"/>
                </a:lnTo>
                <a:lnTo>
                  <a:pt x="3608" y="1921417"/>
                </a:lnTo>
                <a:cubicBezTo>
                  <a:pt x="199379" y="964705"/>
                  <a:pt x="952916" y="211168"/>
                  <a:pt x="1909628" y="15396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59" name="Group 116">
            <a:extLst>
              <a:ext uri="{FF2B5EF4-FFF2-40B4-BE49-F238E27FC236}">
                <a16:creationId xmlns:a16="http://schemas.microsoft.com/office/drawing/2014/main" id="{8118ECEF-CA6A-4CB6-BCA5-59B2DB40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CDC2A251-C28C-4A72-BAFF-511640FB2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DDDB2429-3E01-4CD5-998D-8F5716A09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1E26953B-4BE7-4AD0-B471-088DBB23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E9D9ED6D-9817-4272-9FEF-E674FBCCC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8718C0DE-4596-4A70-AA4F-E678AC7FB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D8B48095-74C2-4053-872D-D3F70910C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6224D0B6-A4CB-4D98-A1DC-2770B95F9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CB39DE9C-23C1-4ABA-BD0D-B76BDC963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19DDAAE0-966C-4350-8819-857CF524F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BEE6C021-FBD3-42F3-9A9C-69C4E7198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F02961B9-65E1-4B12-AD98-9845BC3F4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B22ABFE0-D700-4FD9-9CC8-D138B29AB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46FFF1A3-B8BF-470C-9436-D5B781853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198B6551-FF5D-49F5-8D3E-757AEC357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50F3BFE5-573C-42C0-94D5-E5513CCC5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357931AB-4B07-4E0E-B3E4-84E2452E0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CC4789DB-7083-4597-9FC7-6336EA0BE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9E0B4F1D-D11A-4023-BE6B-6679ABB2B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28633D7A-F6FC-418F-AD87-0EE148C1A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A0FC8FCC-6F69-4802-995C-903AE4416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86ABFCE7-4796-4186-8EDC-DB6CE87BC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E1935BF2-A804-46BA-940A-DDAD7888F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ED012DA9-8D67-483A-8071-2903F2E3B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109163DC-956E-44BE-B55A-E6C2C851D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76CDE9FD-1880-483F-A039-BEB3AB0D3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38DDB23B-71E7-42A3-B055-5740EE14C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37245B63-D771-461D-A625-4B49966D2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CF1DF9FF-1F61-4B4F-8993-6897DE09C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4092F139-6734-46F3-B176-11741F1F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4933A44-9AA6-8B4A-8A53-4F6C627D5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627" y="1574735"/>
            <a:ext cx="9862456" cy="347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655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48A2D0-4986-DE48-9C00-6F0162A5E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15" y="1765300"/>
            <a:ext cx="11342370" cy="290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613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EA1C36-AAE0-1540-B3C1-15E8E53A6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0" y="1358901"/>
            <a:ext cx="6203950" cy="436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783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F7C084A-330C-4243-AD92-F98B226F0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7F19A9C0-8335-4ABB-91B6-3960317126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25" y="-1"/>
            <a:ext cx="1900796" cy="1487973"/>
          </a:xfrm>
          <a:custGeom>
            <a:avLst/>
            <a:gdLst>
              <a:gd name="connsiteX0" fmla="*/ 972945 w 1900796"/>
              <a:gd name="connsiteY0" fmla="*/ 0 h 1487973"/>
              <a:gd name="connsiteX1" fmla="*/ 1900796 w 1900796"/>
              <a:gd name="connsiteY1" fmla="*/ 0 h 1487973"/>
              <a:gd name="connsiteX2" fmla="*/ 1892752 w 1900796"/>
              <a:gd name="connsiteY2" fmla="*/ 21978 h 1487973"/>
              <a:gd name="connsiteX3" fmla="*/ 129456 w 1900796"/>
              <a:gd name="connsiteY3" fmla="*/ 1468215 h 1487973"/>
              <a:gd name="connsiteX4" fmla="*/ 0 w 1900796"/>
              <a:gd name="connsiteY4" fmla="*/ 1487973 h 1487973"/>
              <a:gd name="connsiteX5" fmla="*/ 0 w 1900796"/>
              <a:gd name="connsiteY5" fmla="*/ 656709 h 1487973"/>
              <a:gd name="connsiteX6" fmla="*/ 120652 w 1900796"/>
              <a:gd name="connsiteY6" fmla="*/ 625686 h 1487973"/>
              <a:gd name="connsiteX7" fmla="*/ 893935 w 1900796"/>
              <a:gd name="connsiteY7" fmla="*/ 105659 h 1487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00796" h="1487973">
                <a:moveTo>
                  <a:pt x="972945" y="0"/>
                </a:moveTo>
                <a:lnTo>
                  <a:pt x="1900796" y="0"/>
                </a:lnTo>
                <a:lnTo>
                  <a:pt x="1892752" y="21978"/>
                </a:lnTo>
                <a:cubicBezTo>
                  <a:pt x="1582882" y="754592"/>
                  <a:pt x="926716" y="1305072"/>
                  <a:pt x="129456" y="1468215"/>
                </a:cubicBezTo>
                <a:lnTo>
                  <a:pt x="0" y="1487973"/>
                </a:lnTo>
                <a:lnTo>
                  <a:pt x="0" y="656709"/>
                </a:lnTo>
                <a:lnTo>
                  <a:pt x="120652" y="625686"/>
                </a:lnTo>
                <a:cubicBezTo>
                  <a:pt x="426975" y="530410"/>
                  <a:pt x="694570" y="347233"/>
                  <a:pt x="893935" y="105659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Right Triangle 112">
            <a:extLst>
              <a:ext uri="{FF2B5EF4-FFF2-40B4-BE49-F238E27FC236}">
                <a16:creationId xmlns:a16="http://schemas.microsoft.com/office/drawing/2014/main" id="{7BCC6446-8462-4A63-9B6F-8F57EC4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3BA1208A-FAFD-4827-BF3E-A6B16CA01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78446" y="4912946"/>
            <a:ext cx="2010507" cy="1945055"/>
          </a:xfrm>
          <a:custGeom>
            <a:avLst/>
            <a:gdLst>
              <a:gd name="connsiteX0" fmla="*/ 2010507 w 2010507"/>
              <a:gd name="connsiteY0" fmla="*/ 0 h 1945055"/>
              <a:gd name="connsiteX1" fmla="*/ 2010507 w 2010507"/>
              <a:gd name="connsiteY1" fmla="*/ 834250 h 1945055"/>
              <a:gd name="connsiteX2" fmla="*/ 1918431 w 2010507"/>
              <a:gd name="connsiteY2" fmla="*/ 857925 h 1945055"/>
              <a:gd name="connsiteX3" fmla="*/ 846136 w 2010507"/>
              <a:gd name="connsiteY3" fmla="*/ 1930220 h 1945055"/>
              <a:gd name="connsiteX4" fmla="*/ 842322 w 2010507"/>
              <a:gd name="connsiteY4" fmla="*/ 1945055 h 1945055"/>
              <a:gd name="connsiteX5" fmla="*/ 0 w 2010507"/>
              <a:gd name="connsiteY5" fmla="*/ 1945055 h 1945055"/>
              <a:gd name="connsiteX6" fmla="*/ 3608 w 2010507"/>
              <a:gd name="connsiteY6" fmla="*/ 1921417 h 1945055"/>
              <a:gd name="connsiteX7" fmla="*/ 1909628 w 2010507"/>
              <a:gd name="connsiteY7" fmla="*/ 15396 h 194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0507" h="1945055">
                <a:moveTo>
                  <a:pt x="2010507" y="0"/>
                </a:moveTo>
                <a:lnTo>
                  <a:pt x="2010507" y="834250"/>
                </a:lnTo>
                <a:lnTo>
                  <a:pt x="1918431" y="857925"/>
                </a:lnTo>
                <a:cubicBezTo>
                  <a:pt x="1407892" y="1016719"/>
                  <a:pt x="1004930" y="1419681"/>
                  <a:pt x="846136" y="1930220"/>
                </a:cubicBezTo>
                <a:lnTo>
                  <a:pt x="842322" y="1945055"/>
                </a:lnTo>
                <a:lnTo>
                  <a:pt x="0" y="1945055"/>
                </a:lnTo>
                <a:lnTo>
                  <a:pt x="3608" y="1921417"/>
                </a:lnTo>
                <a:cubicBezTo>
                  <a:pt x="199379" y="964705"/>
                  <a:pt x="952916" y="211168"/>
                  <a:pt x="1909628" y="15396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8118ECEF-CA6A-4CB6-BCA5-59B2DB40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CDC2A251-C28C-4A72-BAFF-511640FB2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DDDB2429-3E01-4CD5-998D-8F5716A09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1E26953B-4BE7-4AD0-B471-088DBB23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E9D9ED6D-9817-4272-9FEF-E674FBCCC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8718C0DE-4596-4A70-AA4F-E678AC7FB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D8B48095-74C2-4053-872D-D3F70910C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6224D0B6-A4CB-4D98-A1DC-2770B95F9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CB39DE9C-23C1-4ABA-BD0D-B76BDC963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19DDAAE0-966C-4350-8819-857CF524F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BEE6C021-FBD3-42F3-9A9C-69C4E7198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F02961B9-65E1-4B12-AD98-9845BC3F4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B22ABFE0-D700-4FD9-9CC8-D138B29AB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46FFF1A3-B8BF-470C-9436-D5B781853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198B6551-FF5D-49F5-8D3E-757AEC357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50F3BFE5-573C-42C0-94D5-E5513CCC5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357931AB-4B07-4E0E-B3E4-84E2452E0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CC4789DB-7083-4597-9FC7-6336EA0BE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9E0B4F1D-D11A-4023-BE6B-6679ABB2B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28633D7A-F6FC-418F-AD87-0EE148C1A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A0FC8FCC-6F69-4802-995C-903AE4416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86ABFCE7-4796-4186-8EDC-DB6CE87BC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E1935BF2-A804-46BA-940A-DDAD7888F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ED012DA9-8D67-483A-8071-2903F2E3B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109163DC-956E-44BE-B55A-E6C2C851D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76CDE9FD-1880-483F-A039-BEB3AB0D3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38DDB23B-71E7-42A3-B055-5740EE14C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37245B63-D771-461D-A625-4B49966D2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CF1DF9FF-1F61-4B4F-8993-6897DE09C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4092F139-6734-46F3-B176-11741F1F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0958E2-E5C6-41F6-8026-17BC1137B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022" y="2595884"/>
            <a:ext cx="10733204" cy="278449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ru-RU" sz="5400" dirty="0">
                <a:solidFill>
                  <a:schemeClr val="tx2"/>
                </a:solidFill>
              </a:rPr>
              <a:t>Судебное представительство – это отношение, в силу которого одно лицо выполняет процессуальные действия в пределах имеющихся у него полномочий от имени и в интересах другого лица.</a:t>
            </a:r>
            <a:endParaRPr lang="en-US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7ADDC4-AE4C-4558-968D-BD6E87F90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325" y="535870"/>
            <a:ext cx="10754527" cy="1371607"/>
          </a:xfrm>
        </p:spPr>
        <p:txBody>
          <a:bodyPr anchor="b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Значение института судебного представительства: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59ECA9-72CE-4B9C-B973-81AA211DF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27" y="2519090"/>
            <a:ext cx="11781066" cy="2974109"/>
          </a:xfrm>
        </p:spPr>
        <p:txBody>
          <a:bodyPr anchor="t">
            <a:normAutofit/>
          </a:bodyPr>
          <a:lstStyle/>
          <a:p>
            <a:r>
              <a:rPr lang="ru-RU" sz="4000" dirty="0">
                <a:solidFill>
                  <a:schemeClr val="tx2"/>
                </a:solidFill>
              </a:rPr>
              <a:t>1.	Оказание содействия суду. </a:t>
            </a:r>
          </a:p>
          <a:p>
            <a:r>
              <a:rPr lang="ru-RU" sz="4000" dirty="0">
                <a:solidFill>
                  <a:schemeClr val="tx2"/>
                </a:solidFill>
              </a:rPr>
              <a:t>2. 	Оказание содействия участникам судебного процесса. </a:t>
            </a:r>
          </a:p>
        </p:txBody>
      </p:sp>
    </p:spTree>
    <p:extLst>
      <p:ext uri="{BB962C8B-B14F-4D97-AF65-F5344CB8AC3E}">
        <p14:creationId xmlns:p14="http://schemas.microsoft.com/office/powerpoint/2010/main" val="226962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1D79C9-FD78-4D11-A424-0002509BD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B6DB01C-9C1F-4164-99EC-F0C2A75CD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00" y="10905"/>
            <a:ext cx="2452128" cy="3034118"/>
          </a:xfrm>
          <a:custGeom>
            <a:avLst/>
            <a:gdLst>
              <a:gd name="connsiteX0" fmla="*/ 1346716 w 2452128"/>
              <a:gd name="connsiteY0" fmla="*/ 0 h 3034118"/>
              <a:gd name="connsiteX1" fmla="*/ 2306895 w 2452128"/>
              <a:gd name="connsiteY1" fmla="*/ 0 h 3034118"/>
              <a:gd name="connsiteX2" fmla="*/ 2351179 w 2452128"/>
              <a:gd name="connsiteY2" fmla="*/ 120993 h 3034118"/>
              <a:gd name="connsiteX3" fmla="*/ 2452128 w 2452128"/>
              <a:gd name="connsiteY3" fmla="*/ 788709 h 3034118"/>
              <a:gd name="connsiteX4" fmla="*/ 206719 w 2452128"/>
              <a:gd name="connsiteY4" fmla="*/ 3034118 h 3034118"/>
              <a:gd name="connsiteX5" fmla="*/ 0 w 2452128"/>
              <a:gd name="connsiteY5" fmla="*/ 3023680 h 3034118"/>
              <a:gd name="connsiteX6" fmla="*/ 0 w 2452128"/>
              <a:gd name="connsiteY6" fmla="*/ 2158450 h 3034118"/>
              <a:gd name="connsiteX7" fmla="*/ 64926 w 2452128"/>
              <a:gd name="connsiteY7" fmla="*/ 2168359 h 3034118"/>
              <a:gd name="connsiteX8" fmla="*/ 206719 w 2452128"/>
              <a:gd name="connsiteY8" fmla="*/ 2175519 h 3034118"/>
              <a:gd name="connsiteX9" fmla="*/ 1593529 w 2452128"/>
              <a:gd name="connsiteY9" fmla="*/ 788709 h 3034118"/>
              <a:gd name="connsiteX10" fmla="*/ 1356684 w 2452128"/>
              <a:gd name="connsiteY10" fmla="*/ 13330 h 3034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52128" h="3034118">
                <a:moveTo>
                  <a:pt x="1346716" y="0"/>
                </a:moveTo>
                <a:lnTo>
                  <a:pt x="2306895" y="0"/>
                </a:lnTo>
                <a:lnTo>
                  <a:pt x="2351179" y="120993"/>
                </a:lnTo>
                <a:cubicBezTo>
                  <a:pt x="2416786" y="331924"/>
                  <a:pt x="2452128" y="556189"/>
                  <a:pt x="2452128" y="788709"/>
                </a:cubicBezTo>
                <a:cubicBezTo>
                  <a:pt x="2452128" y="2028814"/>
                  <a:pt x="1446824" y="3034118"/>
                  <a:pt x="206719" y="3034118"/>
                </a:cubicBezTo>
                <a:lnTo>
                  <a:pt x="0" y="3023680"/>
                </a:lnTo>
                <a:lnTo>
                  <a:pt x="0" y="2158450"/>
                </a:lnTo>
                <a:lnTo>
                  <a:pt x="64926" y="2168359"/>
                </a:lnTo>
                <a:cubicBezTo>
                  <a:pt x="111546" y="2173094"/>
                  <a:pt x="158850" y="2175519"/>
                  <a:pt x="206719" y="2175519"/>
                </a:cubicBezTo>
                <a:cubicBezTo>
                  <a:pt x="972633" y="2175519"/>
                  <a:pt x="1593529" y="1554623"/>
                  <a:pt x="1593529" y="788709"/>
                </a:cubicBezTo>
                <a:cubicBezTo>
                  <a:pt x="1593529" y="501491"/>
                  <a:pt x="1506216" y="234667"/>
                  <a:pt x="1356684" y="1333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19796AB-81F4-4FC8-8171-F4BECA869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4240" y="0"/>
            <a:ext cx="4893352" cy="2394886"/>
          </a:xfrm>
          <a:custGeom>
            <a:avLst/>
            <a:gdLst>
              <a:gd name="connsiteX0" fmla="*/ 0 w 4893352"/>
              <a:gd name="connsiteY0" fmla="*/ 0 h 2394886"/>
              <a:gd name="connsiteX1" fmla="*/ 818991 w 4893352"/>
              <a:gd name="connsiteY1" fmla="*/ 0 h 2394886"/>
              <a:gd name="connsiteX2" fmla="*/ 824655 w 4893352"/>
              <a:gd name="connsiteY2" fmla="*/ 112159 h 2394886"/>
              <a:gd name="connsiteX3" fmla="*/ 2446675 w 4893352"/>
              <a:gd name="connsiteY3" fmla="*/ 1575894 h 2394886"/>
              <a:gd name="connsiteX4" fmla="*/ 4068695 w 4893352"/>
              <a:gd name="connsiteY4" fmla="*/ 112159 h 2394886"/>
              <a:gd name="connsiteX5" fmla="*/ 4074359 w 4893352"/>
              <a:gd name="connsiteY5" fmla="*/ 0 h 2394886"/>
              <a:gd name="connsiteX6" fmla="*/ 4893352 w 4893352"/>
              <a:gd name="connsiteY6" fmla="*/ 0 h 2394886"/>
              <a:gd name="connsiteX7" fmla="*/ 4883460 w 4893352"/>
              <a:gd name="connsiteY7" fmla="*/ 195896 h 2394886"/>
              <a:gd name="connsiteX8" fmla="*/ 2446676 w 4893352"/>
              <a:gd name="connsiteY8" fmla="*/ 2394886 h 2394886"/>
              <a:gd name="connsiteX9" fmla="*/ 9892 w 4893352"/>
              <a:gd name="connsiteY9" fmla="*/ 195896 h 239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93352" h="2394886">
                <a:moveTo>
                  <a:pt x="0" y="0"/>
                </a:moveTo>
                <a:lnTo>
                  <a:pt x="818991" y="0"/>
                </a:lnTo>
                <a:lnTo>
                  <a:pt x="824655" y="112159"/>
                </a:lnTo>
                <a:cubicBezTo>
                  <a:pt x="908150" y="934317"/>
                  <a:pt x="1602488" y="1575894"/>
                  <a:pt x="2446675" y="1575894"/>
                </a:cubicBezTo>
                <a:cubicBezTo>
                  <a:pt x="3290862" y="1575894"/>
                  <a:pt x="3985201" y="934317"/>
                  <a:pt x="4068695" y="112159"/>
                </a:cubicBezTo>
                <a:lnTo>
                  <a:pt x="4074359" y="0"/>
                </a:lnTo>
                <a:lnTo>
                  <a:pt x="4893352" y="0"/>
                </a:lnTo>
                <a:lnTo>
                  <a:pt x="4883460" y="195896"/>
                </a:lnTo>
                <a:cubicBezTo>
                  <a:pt x="4758025" y="1431036"/>
                  <a:pt x="3714910" y="2394886"/>
                  <a:pt x="2446676" y="2394886"/>
                </a:cubicBezTo>
                <a:cubicBezTo>
                  <a:pt x="1178442" y="2394886"/>
                  <a:pt x="135328" y="1431036"/>
                  <a:pt x="9892" y="19589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5" y="3546697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DE3BE-FDF3-456B-B7A6-96567CAAF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097" y="462435"/>
            <a:ext cx="7688705" cy="2740908"/>
          </a:xfrm>
        </p:spPr>
        <p:txBody>
          <a:bodyPr anchor="t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Субъекты судебного представительства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23BF2B-3503-44C8-ABD6-A9AE94C4C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953" y="2561039"/>
            <a:ext cx="9800869" cy="2625387"/>
          </a:xfrm>
        </p:spPr>
        <p:txBody>
          <a:bodyPr anchor="t">
            <a:noAutofit/>
          </a:bodyPr>
          <a:lstStyle/>
          <a:p>
            <a:r>
              <a:rPr lang="ru-RU" sz="3200" dirty="0">
                <a:solidFill>
                  <a:schemeClr val="tx2"/>
                </a:solidFill>
              </a:rPr>
              <a:t>1. Лицо, поручающее представителю ведение дела, называется доверителем или представляемым. </a:t>
            </a:r>
          </a:p>
          <a:p>
            <a:r>
              <a:rPr lang="ru-RU" sz="3200" dirty="0">
                <a:solidFill>
                  <a:schemeClr val="tx2"/>
                </a:solidFill>
              </a:rPr>
              <a:t>2. Судебный представитель - лицо, которому поручена защита интересов другого лица.</a:t>
            </a:r>
          </a:p>
        </p:txBody>
      </p:sp>
    </p:spTree>
    <p:extLst>
      <p:ext uri="{BB962C8B-B14F-4D97-AF65-F5344CB8AC3E}">
        <p14:creationId xmlns:p14="http://schemas.microsoft.com/office/powerpoint/2010/main" val="173725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E506C-2879-4D7F-BAFF-6DDE9209F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1458" y="388307"/>
            <a:ext cx="10233764" cy="4885150"/>
          </a:xfrm>
        </p:spPr>
        <p:txBody>
          <a:bodyPr>
            <a:normAutofit/>
          </a:bodyPr>
          <a:lstStyle/>
          <a:p>
            <a:r>
              <a:rPr lang="ru-RU" dirty="0"/>
              <a:t>Представительство в гражданском праве</a:t>
            </a:r>
            <a:br>
              <a:rPr lang="ru-RU" dirty="0"/>
            </a:br>
            <a:r>
              <a:rPr lang="en-US" dirty="0"/>
              <a:t>VS</a:t>
            </a:r>
            <a:br>
              <a:rPr lang="en-US" dirty="0"/>
            </a:br>
            <a:r>
              <a:rPr lang="ru-RU" dirty="0"/>
              <a:t>Представительство в гражданском процессе</a:t>
            </a:r>
          </a:p>
        </p:txBody>
      </p:sp>
    </p:spTree>
    <p:extLst>
      <p:ext uri="{BB962C8B-B14F-4D97-AF65-F5344CB8AC3E}">
        <p14:creationId xmlns:p14="http://schemas.microsoft.com/office/powerpoint/2010/main" val="2456357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90347A-6937-4F6D-93E3-D398D803D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E6FA2BA-220F-4070-A46C-D437A6D24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2647" y="-284144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18D2A95-840F-45DF-AD93-5FA412FC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5326" y="0"/>
            <a:ext cx="2323626" cy="3111267"/>
          </a:xfrm>
          <a:custGeom>
            <a:avLst/>
            <a:gdLst>
              <a:gd name="connsiteX0" fmla="*/ 94643 w 2323626"/>
              <a:gd name="connsiteY0" fmla="*/ 0 h 3111267"/>
              <a:gd name="connsiteX1" fmla="*/ 963280 w 2323626"/>
              <a:gd name="connsiteY1" fmla="*/ 0 h 3111267"/>
              <a:gd name="connsiteX2" fmla="*/ 947119 w 2323626"/>
              <a:gd name="connsiteY2" fmla="*/ 33549 h 3111267"/>
              <a:gd name="connsiteX3" fmla="*/ 818991 w 2323626"/>
              <a:gd name="connsiteY3" fmla="*/ 668189 h 3111267"/>
              <a:gd name="connsiteX4" fmla="*/ 2282726 w 2323626"/>
              <a:gd name="connsiteY4" fmla="*/ 2290209 h 3111267"/>
              <a:gd name="connsiteX5" fmla="*/ 2323626 w 2323626"/>
              <a:gd name="connsiteY5" fmla="*/ 2292275 h 3111267"/>
              <a:gd name="connsiteX6" fmla="*/ 2323626 w 2323626"/>
              <a:gd name="connsiteY6" fmla="*/ 3111267 h 3111267"/>
              <a:gd name="connsiteX7" fmla="*/ 2198990 w 2323626"/>
              <a:gd name="connsiteY7" fmla="*/ 3104973 h 3111267"/>
              <a:gd name="connsiteX8" fmla="*/ 0 w 2323626"/>
              <a:gd name="connsiteY8" fmla="*/ 668189 h 3111267"/>
              <a:gd name="connsiteX9" fmla="*/ 49764 w 2323626"/>
              <a:gd name="connsiteY9" fmla="*/ 174544 h 3111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23626" h="3111267">
                <a:moveTo>
                  <a:pt x="94643" y="0"/>
                </a:moveTo>
                <a:lnTo>
                  <a:pt x="963280" y="0"/>
                </a:lnTo>
                <a:lnTo>
                  <a:pt x="947119" y="33549"/>
                </a:lnTo>
                <a:cubicBezTo>
                  <a:pt x="864614" y="228612"/>
                  <a:pt x="818991" y="443073"/>
                  <a:pt x="818991" y="668189"/>
                </a:cubicBezTo>
                <a:cubicBezTo>
                  <a:pt x="818991" y="1512376"/>
                  <a:pt x="1460568" y="2206715"/>
                  <a:pt x="2282726" y="2290209"/>
                </a:cubicBezTo>
                <a:lnTo>
                  <a:pt x="2323626" y="2292275"/>
                </a:lnTo>
                <a:lnTo>
                  <a:pt x="2323626" y="3111267"/>
                </a:lnTo>
                <a:lnTo>
                  <a:pt x="2198990" y="3104973"/>
                </a:lnTo>
                <a:cubicBezTo>
                  <a:pt x="963850" y="2979538"/>
                  <a:pt x="0" y="1936423"/>
                  <a:pt x="0" y="668189"/>
                </a:cubicBezTo>
                <a:cubicBezTo>
                  <a:pt x="0" y="499091"/>
                  <a:pt x="17135" y="333996"/>
                  <a:pt x="49764" y="174544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92A3F2D-F424-43A3-88B0-FB258A0C1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26085"/>
            <a:ext cx="2372980" cy="2023523"/>
          </a:xfrm>
          <a:custGeom>
            <a:avLst/>
            <a:gdLst>
              <a:gd name="connsiteX0" fmla="*/ 0 w 2372980"/>
              <a:gd name="connsiteY0" fmla="*/ 0 h 2023523"/>
              <a:gd name="connsiteX1" fmla="*/ 213128 w 2372980"/>
              <a:gd name="connsiteY1" fmla="*/ 10763 h 2023523"/>
              <a:gd name="connsiteX2" fmla="*/ 2362355 w 2372980"/>
              <a:gd name="connsiteY2" fmla="*/ 1953901 h 2023523"/>
              <a:gd name="connsiteX3" fmla="*/ 2372980 w 2372980"/>
              <a:gd name="connsiteY3" fmla="*/ 2023523 h 2023523"/>
              <a:gd name="connsiteX4" fmla="*/ 1535462 w 2372980"/>
              <a:gd name="connsiteY4" fmla="*/ 2023523 h 2023523"/>
              <a:gd name="connsiteX5" fmla="*/ 1519824 w 2372980"/>
              <a:gd name="connsiteY5" fmla="*/ 1962704 h 2023523"/>
              <a:gd name="connsiteX6" fmla="*/ 129390 w 2372980"/>
              <a:gd name="connsiteY6" fmla="*/ 825526 h 2023523"/>
              <a:gd name="connsiteX7" fmla="*/ 0 w 2372980"/>
              <a:gd name="connsiteY7" fmla="*/ 818992 h 202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2980" h="2023523">
                <a:moveTo>
                  <a:pt x="0" y="0"/>
                </a:moveTo>
                <a:lnTo>
                  <a:pt x="213128" y="10763"/>
                </a:lnTo>
                <a:cubicBezTo>
                  <a:pt x="1283583" y="119473"/>
                  <a:pt x="2150269" y="917463"/>
                  <a:pt x="2362355" y="1953901"/>
                </a:cubicBezTo>
                <a:lnTo>
                  <a:pt x="2372980" y="2023523"/>
                </a:lnTo>
                <a:lnTo>
                  <a:pt x="1535462" y="2023523"/>
                </a:lnTo>
                <a:lnTo>
                  <a:pt x="1519824" y="1962704"/>
                </a:lnTo>
                <a:cubicBezTo>
                  <a:pt x="1329271" y="1350058"/>
                  <a:pt x="787117" y="892322"/>
                  <a:pt x="129390" y="825526"/>
                </a:cubicBezTo>
                <a:lnTo>
                  <a:pt x="0" y="81899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8BBA9B4-EF00-4579-A73A-061C5F902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671F1C5-E931-49D9-9767-24576DE53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046BA41-68C0-40C2-BC53-B4CEE4497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76E7620-A012-4D01-82AC-46D48B7ED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5B0D3EE-EC46-46BC-91C4-5DF8E2395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6B0B37E-E738-4DEC-9C41-BF6269C06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3AFB8B0-64A4-4D83-9BD8-9E66B562B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D476192-29F6-47CF-BCF9-7380667EE3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DFCCF7-D983-4E21-9508-BD55CE628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5B9C6DA-F76E-45A2-8BB3-40FAF6D8C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4210E6D-AADD-4805-A5EA-9A52D0D304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75DC64F-453E-4AEA-AE65-D99FAE789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D802B56-7408-46D4-8EAA-BE6E22347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1C2DD0F-4A07-4510-B9BC-EE4560F6D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D788BD1-17A6-41DE-9EFA-533C6D3D7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9AC2388-5F15-4D60-B816-F7AC60F79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26E0780-8DF3-4637-8C1A-7A3E623B0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9CE402E-8C2D-4EC6-A180-FBF8116EE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5F8AC4E-9C7D-42D3-89A2-33C30FA51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7F715C8-AA23-4912-8669-61553682B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F183C1D-030E-4775-9670-0936C809C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70DC51B-15B9-4F37-9BF3-F4E762B92B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3834603-F0EF-42F7-8341-C4BF2931D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E31C74-18A8-4EB2-8034-B2BF4C20E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3E618E4-2AD8-4E68-AEEE-8D11DC4D1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5CBF929-71E3-4CCC-A912-A0E1D135F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AB384EE-8795-4C64-B229-D57CB4BAD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10E8CCD-425C-4DCD-A08B-8947BAC17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EDFBB1E-CA08-43FD-9A7A-F1B29EFDB6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623D0689-9AC6-4F16-AFFD-D68F95A0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14B8C3-C5BE-459F-8FE1-EDB7338FD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142" y="74746"/>
            <a:ext cx="10733204" cy="194025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Процессуальное положение представителей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4009C4-F7EA-46EE-B18B-1F2B0060FF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8444" y="2281169"/>
            <a:ext cx="10817902" cy="38479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500" dirty="0">
                <a:solidFill>
                  <a:schemeClr val="tx2"/>
                </a:solidFill>
              </a:rPr>
              <a:t>лицо, участвующее в деле</a:t>
            </a:r>
          </a:p>
          <a:p>
            <a:pPr marL="457200" indent="-457200">
              <a:buAutoNum type="arabicPeriod"/>
            </a:pPr>
            <a:r>
              <a:rPr lang="ru-RU" sz="3500" dirty="0">
                <a:solidFill>
                  <a:schemeClr val="tx2"/>
                </a:solidFill>
              </a:rPr>
              <a:t>лицо, содействующее правосудию</a:t>
            </a:r>
          </a:p>
          <a:p>
            <a:pPr marL="457200" indent="-457200">
              <a:buAutoNum type="arabicPeriod"/>
            </a:pPr>
            <a:r>
              <a:rPr lang="ru-RU" sz="3500" dirty="0">
                <a:solidFill>
                  <a:schemeClr val="tx2"/>
                </a:solidFill>
              </a:rPr>
              <a:t>не является участником судебного процесса, так как участвует в процессе лишь для восполнения дееспособности представляемых лиц  </a:t>
            </a:r>
          </a:p>
          <a:p>
            <a:pPr marL="457200" indent="-457200">
              <a:buAutoNum type="arabicPeriod"/>
            </a:pP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359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8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0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51" name="Group 44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oup 75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53" name="Rectangle 106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4" name="Rectangle 108">
            <a:extLst>
              <a:ext uri="{FF2B5EF4-FFF2-40B4-BE49-F238E27FC236}">
                <a16:creationId xmlns:a16="http://schemas.microsoft.com/office/drawing/2014/main" id="{39E1977A-884A-4AAF-87EA-58A265660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5" name="Freeform: Shape 110">
            <a:extLst>
              <a:ext uri="{FF2B5EF4-FFF2-40B4-BE49-F238E27FC236}">
                <a16:creationId xmlns:a16="http://schemas.microsoft.com/office/drawing/2014/main" id="{FAD45405-D2A4-4FD5-905C-3EC7902D5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25" y="-1"/>
            <a:ext cx="1900796" cy="1487973"/>
          </a:xfrm>
          <a:custGeom>
            <a:avLst/>
            <a:gdLst>
              <a:gd name="connsiteX0" fmla="*/ 972945 w 1900796"/>
              <a:gd name="connsiteY0" fmla="*/ 0 h 1487973"/>
              <a:gd name="connsiteX1" fmla="*/ 1900796 w 1900796"/>
              <a:gd name="connsiteY1" fmla="*/ 0 h 1487973"/>
              <a:gd name="connsiteX2" fmla="*/ 1892752 w 1900796"/>
              <a:gd name="connsiteY2" fmla="*/ 21978 h 1487973"/>
              <a:gd name="connsiteX3" fmla="*/ 129456 w 1900796"/>
              <a:gd name="connsiteY3" fmla="*/ 1468215 h 1487973"/>
              <a:gd name="connsiteX4" fmla="*/ 0 w 1900796"/>
              <a:gd name="connsiteY4" fmla="*/ 1487973 h 1487973"/>
              <a:gd name="connsiteX5" fmla="*/ 0 w 1900796"/>
              <a:gd name="connsiteY5" fmla="*/ 656709 h 1487973"/>
              <a:gd name="connsiteX6" fmla="*/ 120652 w 1900796"/>
              <a:gd name="connsiteY6" fmla="*/ 625686 h 1487973"/>
              <a:gd name="connsiteX7" fmla="*/ 893935 w 1900796"/>
              <a:gd name="connsiteY7" fmla="*/ 105659 h 1487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00796" h="1487973">
                <a:moveTo>
                  <a:pt x="972945" y="0"/>
                </a:moveTo>
                <a:lnTo>
                  <a:pt x="1900796" y="0"/>
                </a:lnTo>
                <a:lnTo>
                  <a:pt x="1892752" y="21978"/>
                </a:lnTo>
                <a:cubicBezTo>
                  <a:pt x="1582882" y="754592"/>
                  <a:pt x="926716" y="1305072"/>
                  <a:pt x="129456" y="1468215"/>
                </a:cubicBezTo>
                <a:lnTo>
                  <a:pt x="0" y="1487973"/>
                </a:lnTo>
                <a:lnTo>
                  <a:pt x="0" y="656709"/>
                </a:lnTo>
                <a:lnTo>
                  <a:pt x="120652" y="625686"/>
                </a:lnTo>
                <a:cubicBezTo>
                  <a:pt x="426975" y="530410"/>
                  <a:pt x="694570" y="347233"/>
                  <a:pt x="893935" y="105659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6" name="Right Triangle 112">
            <a:extLst>
              <a:ext uri="{FF2B5EF4-FFF2-40B4-BE49-F238E27FC236}">
                <a16:creationId xmlns:a16="http://schemas.microsoft.com/office/drawing/2014/main" id="{DC2EB0AE-8020-468E-A6FE-E44AC4366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0" y="2971614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: Shape 114">
            <a:extLst>
              <a:ext uri="{FF2B5EF4-FFF2-40B4-BE49-F238E27FC236}">
                <a16:creationId xmlns:a16="http://schemas.microsoft.com/office/drawing/2014/main" id="{85A9662C-1F8F-45C3-99EB-B86256F4B5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78446" y="4912946"/>
            <a:ext cx="2010507" cy="1945055"/>
          </a:xfrm>
          <a:custGeom>
            <a:avLst/>
            <a:gdLst>
              <a:gd name="connsiteX0" fmla="*/ 2010507 w 2010507"/>
              <a:gd name="connsiteY0" fmla="*/ 0 h 1945055"/>
              <a:gd name="connsiteX1" fmla="*/ 2010507 w 2010507"/>
              <a:gd name="connsiteY1" fmla="*/ 834250 h 1945055"/>
              <a:gd name="connsiteX2" fmla="*/ 1918431 w 2010507"/>
              <a:gd name="connsiteY2" fmla="*/ 857925 h 1945055"/>
              <a:gd name="connsiteX3" fmla="*/ 846136 w 2010507"/>
              <a:gd name="connsiteY3" fmla="*/ 1930220 h 1945055"/>
              <a:gd name="connsiteX4" fmla="*/ 842322 w 2010507"/>
              <a:gd name="connsiteY4" fmla="*/ 1945055 h 1945055"/>
              <a:gd name="connsiteX5" fmla="*/ 0 w 2010507"/>
              <a:gd name="connsiteY5" fmla="*/ 1945055 h 1945055"/>
              <a:gd name="connsiteX6" fmla="*/ 3608 w 2010507"/>
              <a:gd name="connsiteY6" fmla="*/ 1921417 h 1945055"/>
              <a:gd name="connsiteX7" fmla="*/ 1909628 w 2010507"/>
              <a:gd name="connsiteY7" fmla="*/ 15396 h 194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0507" h="1945055">
                <a:moveTo>
                  <a:pt x="2010507" y="0"/>
                </a:moveTo>
                <a:lnTo>
                  <a:pt x="2010507" y="834250"/>
                </a:lnTo>
                <a:lnTo>
                  <a:pt x="1918431" y="857925"/>
                </a:lnTo>
                <a:cubicBezTo>
                  <a:pt x="1407892" y="1016719"/>
                  <a:pt x="1004930" y="1419681"/>
                  <a:pt x="846136" y="1930220"/>
                </a:cubicBezTo>
                <a:lnTo>
                  <a:pt x="842322" y="1945055"/>
                </a:lnTo>
                <a:lnTo>
                  <a:pt x="0" y="1945055"/>
                </a:lnTo>
                <a:lnTo>
                  <a:pt x="3608" y="1921417"/>
                </a:lnTo>
                <a:cubicBezTo>
                  <a:pt x="199379" y="964705"/>
                  <a:pt x="952916" y="211168"/>
                  <a:pt x="1909628" y="15396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F4328BEE-05E5-4848-B1DA-C64181D20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52601F1C-9D55-4924-9B09-7C3D8DF3B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4355D903-BE20-44D4-89F8-A1F0F9ADE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0650500-3FA1-4028-9231-D51BE4AA4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A7E7CA03-D7C5-4B24-A6C9-E2CA0DC2C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65C6BC46-0811-4155-9373-713C32AB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A1EBE19C-F044-4281-8E81-3F337AD138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30CBEA2D-1724-4BA8-AC9D-2EEDAB526F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5C651D1C-1CB3-43A7-BB67-3545D33F1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BDCCFCA4-773F-45E1-8A93-7B3601C6E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EEB1C4C6-E1B0-40FB-9458-F9EE8479F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02D22426-5E6B-4173-82D9-58F3702409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6003445B-43E6-4E2A-8F91-1835E5254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874E0787-89E9-49E3-BF7B-6144FC1E7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2F78145B-B5A5-4E33-8A04-54A1FFABC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3C130ADD-C530-42BE-AC4B-D6966A541D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AC6E4DA8-DF07-470C-8BCD-678809AFD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92CE831-8230-4A6D-BCDA-55B5B0187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7489D822-DC7B-4539-9E2D-059D5774F7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3E32C019-218C-4F56-B193-877CB215BA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E41E922B-FBB4-4809-B2A6-6941101E6E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500F5CA9-BC77-4F70-8401-EC5E823FA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A68313E0-78F9-4A69-963B-44073DCAB3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122F9E66-EE5E-46BC-A92B-676BBBF68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19F4CCC-E951-47F4-AC5A-421DD0A121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BFE008CE-2B56-4A6A-ABE8-BC890A823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730D8997-12CB-4595-B146-2C1C20A01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EBB6243-C7E8-4CC0-A7D5-008C387D8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753F938B-206C-403E-AC0E-6B7C647D93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812A8332-70C4-4829-9196-DB3AE15443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AB82C1-6CE8-47F2-96E8-63B648175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0087"/>
            <a:ext cx="6157866" cy="49800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Вопрос 2. ВИДЫ СУДЕБНОГО ПРЕДСТАВИТЕЛЬСТВА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3EEE63-931D-4D12-88F0-6D7B16BAE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1969" y="725468"/>
            <a:ext cx="4379434" cy="50147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По основаниям возникновения: </a:t>
            </a:r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2"/>
                </a:solidFill>
              </a:rPr>
              <a:t>Законное</a:t>
            </a:r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2"/>
                </a:solidFill>
              </a:rPr>
              <a:t>Договорное</a:t>
            </a:r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2"/>
                </a:solidFill>
              </a:rPr>
              <a:t>Общественное</a:t>
            </a:r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2"/>
                </a:solidFill>
              </a:rPr>
              <a:t>По назначению</a:t>
            </a:r>
            <a:endParaRPr lang="en-US" sz="24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48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7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7F7C084A-330C-4243-AD92-F98B226F0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1" name="Freeform: Shape 11">
            <a:extLst>
              <a:ext uri="{FF2B5EF4-FFF2-40B4-BE49-F238E27FC236}">
                <a16:creationId xmlns:a16="http://schemas.microsoft.com/office/drawing/2014/main" id="{7F19A9C0-8335-4ABB-91B6-3960317126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25" y="-1"/>
            <a:ext cx="1900796" cy="1487973"/>
          </a:xfrm>
          <a:custGeom>
            <a:avLst/>
            <a:gdLst>
              <a:gd name="connsiteX0" fmla="*/ 972945 w 1900796"/>
              <a:gd name="connsiteY0" fmla="*/ 0 h 1487973"/>
              <a:gd name="connsiteX1" fmla="*/ 1900796 w 1900796"/>
              <a:gd name="connsiteY1" fmla="*/ 0 h 1487973"/>
              <a:gd name="connsiteX2" fmla="*/ 1892752 w 1900796"/>
              <a:gd name="connsiteY2" fmla="*/ 21978 h 1487973"/>
              <a:gd name="connsiteX3" fmla="*/ 129456 w 1900796"/>
              <a:gd name="connsiteY3" fmla="*/ 1468215 h 1487973"/>
              <a:gd name="connsiteX4" fmla="*/ 0 w 1900796"/>
              <a:gd name="connsiteY4" fmla="*/ 1487973 h 1487973"/>
              <a:gd name="connsiteX5" fmla="*/ 0 w 1900796"/>
              <a:gd name="connsiteY5" fmla="*/ 656709 h 1487973"/>
              <a:gd name="connsiteX6" fmla="*/ 120652 w 1900796"/>
              <a:gd name="connsiteY6" fmla="*/ 625686 h 1487973"/>
              <a:gd name="connsiteX7" fmla="*/ 893935 w 1900796"/>
              <a:gd name="connsiteY7" fmla="*/ 105659 h 1487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00796" h="1487973">
                <a:moveTo>
                  <a:pt x="972945" y="0"/>
                </a:moveTo>
                <a:lnTo>
                  <a:pt x="1900796" y="0"/>
                </a:lnTo>
                <a:lnTo>
                  <a:pt x="1892752" y="21978"/>
                </a:lnTo>
                <a:cubicBezTo>
                  <a:pt x="1582882" y="754592"/>
                  <a:pt x="926716" y="1305072"/>
                  <a:pt x="129456" y="1468215"/>
                </a:cubicBezTo>
                <a:lnTo>
                  <a:pt x="0" y="1487973"/>
                </a:lnTo>
                <a:lnTo>
                  <a:pt x="0" y="656709"/>
                </a:lnTo>
                <a:lnTo>
                  <a:pt x="120652" y="625686"/>
                </a:lnTo>
                <a:cubicBezTo>
                  <a:pt x="426975" y="530410"/>
                  <a:pt x="694570" y="347233"/>
                  <a:pt x="893935" y="105659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Right Triangle 13">
            <a:extLst>
              <a:ext uri="{FF2B5EF4-FFF2-40B4-BE49-F238E27FC236}">
                <a16:creationId xmlns:a16="http://schemas.microsoft.com/office/drawing/2014/main" id="{7BCC6446-8462-4A63-9B6F-8F57EC4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15">
            <a:extLst>
              <a:ext uri="{FF2B5EF4-FFF2-40B4-BE49-F238E27FC236}">
                <a16:creationId xmlns:a16="http://schemas.microsoft.com/office/drawing/2014/main" id="{3BA1208A-FAFD-4827-BF3E-A6B16CA01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78446" y="4912946"/>
            <a:ext cx="2010507" cy="1945055"/>
          </a:xfrm>
          <a:custGeom>
            <a:avLst/>
            <a:gdLst>
              <a:gd name="connsiteX0" fmla="*/ 2010507 w 2010507"/>
              <a:gd name="connsiteY0" fmla="*/ 0 h 1945055"/>
              <a:gd name="connsiteX1" fmla="*/ 2010507 w 2010507"/>
              <a:gd name="connsiteY1" fmla="*/ 834250 h 1945055"/>
              <a:gd name="connsiteX2" fmla="*/ 1918431 w 2010507"/>
              <a:gd name="connsiteY2" fmla="*/ 857925 h 1945055"/>
              <a:gd name="connsiteX3" fmla="*/ 846136 w 2010507"/>
              <a:gd name="connsiteY3" fmla="*/ 1930220 h 1945055"/>
              <a:gd name="connsiteX4" fmla="*/ 842322 w 2010507"/>
              <a:gd name="connsiteY4" fmla="*/ 1945055 h 1945055"/>
              <a:gd name="connsiteX5" fmla="*/ 0 w 2010507"/>
              <a:gd name="connsiteY5" fmla="*/ 1945055 h 1945055"/>
              <a:gd name="connsiteX6" fmla="*/ 3608 w 2010507"/>
              <a:gd name="connsiteY6" fmla="*/ 1921417 h 1945055"/>
              <a:gd name="connsiteX7" fmla="*/ 1909628 w 2010507"/>
              <a:gd name="connsiteY7" fmla="*/ 15396 h 194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0507" h="1945055">
                <a:moveTo>
                  <a:pt x="2010507" y="0"/>
                </a:moveTo>
                <a:lnTo>
                  <a:pt x="2010507" y="834250"/>
                </a:lnTo>
                <a:lnTo>
                  <a:pt x="1918431" y="857925"/>
                </a:lnTo>
                <a:cubicBezTo>
                  <a:pt x="1407892" y="1016719"/>
                  <a:pt x="1004930" y="1419681"/>
                  <a:pt x="846136" y="1930220"/>
                </a:cubicBezTo>
                <a:lnTo>
                  <a:pt x="842322" y="1945055"/>
                </a:lnTo>
                <a:lnTo>
                  <a:pt x="0" y="1945055"/>
                </a:lnTo>
                <a:lnTo>
                  <a:pt x="3608" y="1921417"/>
                </a:lnTo>
                <a:cubicBezTo>
                  <a:pt x="199379" y="964705"/>
                  <a:pt x="952916" y="211168"/>
                  <a:pt x="1909628" y="15396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4" name="Group 17">
            <a:extLst>
              <a:ext uri="{FF2B5EF4-FFF2-40B4-BE49-F238E27FC236}">
                <a16:creationId xmlns:a16="http://schemas.microsoft.com/office/drawing/2014/main" id="{8118ECEF-CA6A-4CB6-BCA5-59B2DB40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DC2A251-C28C-4A72-BAFF-511640FB2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DDB2429-3E01-4CD5-998D-8F5716A09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E26953B-4BE7-4AD0-B471-088DBB23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9D9ED6D-9817-4272-9FEF-E674FBCCC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718C0DE-4596-4A70-AA4F-E678AC7FB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8B48095-74C2-4053-872D-D3F70910C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224D0B6-A4CB-4D98-A1DC-2770B95F9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B39DE9C-23C1-4ABA-BD0D-B76BDC963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9DDAAE0-966C-4350-8819-857CF524F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EE6C021-FBD3-42F3-9A9C-69C4E7198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02961B9-65E1-4B12-AD98-9845BC3F4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22ABFE0-D700-4FD9-9CC8-D138B29AB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6FFF1A3-B8BF-470C-9436-D5B781853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98B6551-FF5D-49F5-8D3E-757AEC357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0F3BFE5-573C-42C0-94D5-E5513CCC5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57931AB-4B07-4E0E-B3E4-84E2452E0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C4789DB-7083-4597-9FC7-6336EA0BE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E0B4F1D-D11A-4023-BE6B-6679ABB2B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8633D7A-F6FC-418F-AD87-0EE148C1A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0FC8FCC-6F69-4802-995C-903AE4416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6ABFCE7-4796-4186-8EDC-DB6CE87BC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1935BF2-A804-46BA-940A-DDAD7888F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D012DA9-8D67-483A-8071-2903F2E3B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09163DC-956E-44BE-B55A-E6C2C851D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6CDE9FD-1880-483F-A039-BEB3AB0D3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8DDB23B-71E7-42A3-B055-5740EE14C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7245B63-D771-461D-A625-4B49966D2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F1DF9FF-1F61-4B4F-8993-6897DE09C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092F139-6734-46F3-B176-11741F1F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784522-EEA4-4B98-A8CA-35720DF236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051" y="2115594"/>
            <a:ext cx="11544994" cy="2371788"/>
          </a:xfrm>
        </p:spPr>
        <p:txBody>
          <a:bodyPr>
            <a:noAutofit/>
          </a:bodyPr>
          <a:lstStyle/>
          <a:p>
            <a:pPr algn="l"/>
            <a:br>
              <a:rPr lang="ru-RU" sz="4000" dirty="0">
                <a:solidFill>
                  <a:schemeClr val="tx2"/>
                </a:solidFill>
              </a:rPr>
            </a:br>
            <a:r>
              <a:rPr lang="ru-RU" sz="4000" dirty="0">
                <a:solidFill>
                  <a:schemeClr val="tx2"/>
                </a:solidFill>
              </a:rPr>
              <a:t>Вопрос 3. </a:t>
            </a:r>
            <a:br>
              <a:rPr lang="ru-RU" sz="4000" dirty="0">
                <a:solidFill>
                  <a:schemeClr val="tx2"/>
                </a:solidFill>
              </a:rPr>
            </a:br>
            <a:r>
              <a:rPr lang="ru-RU" sz="4000" dirty="0">
                <a:solidFill>
                  <a:schemeClr val="tx2"/>
                </a:solidFill>
              </a:rPr>
              <a:t>ТРЕБОВАНИЯ К СУБЪЕКТАМ СУДЕБНОГО ПРЕДСТАВИТЕЛЬСТВА. ПОЛНОМОЧИЯ СУДЕБНОГО ПРЕДСТАВИТЕЛЯ</a:t>
            </a:r>
            <a:br>
              <a:rPr lang="ru-RU" sz="4000" dirty="0">
                <a:solidFill>
                  <a:schemeClr val="tx2"/>
                </a:solidFill>
              </a:rPr>
            </a:br>
            <a:endParaRPr lang="ru-RU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57544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AnalogousFromRegularSeedRightStep">
      <a:dk1>
        <a:srgbClr val="000000"/>
      </a:dk1>
      <a:lt1>
        <a:srgbClr val="FFFFFF"/>
      </a:lt1>
      <a:dk2>
        <a:srgbClr val="311B26"/>
      </a:dk2>
      <a:lt2>
        <a:srgbClr val="F3F2F0"/>
      </a:lt2>
      <a:accent1>
        <a:srgbClr val="2F70E1"/>
      </a:accent1>
      <a:accent2>
        <a:srgbClr val="3D35D4"/>
      </a:accent2>
      <a:accent3>
        <a:srgbClr val="822FE1"/>
      </a:accent3>
      <a:accent4>
        <a:srgbClr val="BA1DCF"/>
      </a:accent4>
      <a:accent5>
        <a:srgbClr val="E12FAB"/>
      </a:accent5>
      <a:accent6>
        <a:srgbClr val="CF1D4F"/>
      </a:accent6>
      <a:hlink>
        <a:srgbClr val="AD8339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965</Words>
  <Application>Microsoft Macintosh PowerPoint</Application>
  <PresentationFormat>Широкоэкранный</PresentationFormat>
  <Paragraphs>65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Avenir Next LT Pro</vt:lpstr>
      <vt:lpstr>Posterama</vt:lpstr>
      <vt:lpstr>Times New Roman</vt:lpstr>
      <vt:lpstr>SineVTI</vt:lpstr>
      <vt:lpstr>Представительство  в суде</vt:lpstr>
      <vt:lpstr>план</vt:lpstr>
      <vt:lpstr>Судебное представительство – это отношение, в силу которого одно лицо выполняет процессуальные действия в пределах имеющихся у него полномочий от имени и в интересах другого лица.</vt:lpstr>
      <vt:lpstr>Значение института судебного представительства:</vt:lpstr>
      <vt:lpstr>Субъекты судебного представительства</vt:lpstr>
      <vt:lpstr>Представительство в гражданском праве VS Представительство в гражданском процессе</vt:lpstr>
      <vt:lpstr>Процессуальное положение представителей </vt:lpstr>
      <vt:lpstr>Вопрос 2. ВИДЫ СУДЕБНОГО ПРЕДСТАВИТЕЛЬСТВА</vt:lpstr>
      <vt:lpstr> Вопрос 3.  ТРЕБОВАНИЯ К СУБЪЕКТАМ СУДЕБНОГО ПРЕДСТАВИТЕЛЬСТВА. ПОЛНОМОЧИЯ СУДЕБНОГО ПРЕДСТАВИТЕЛЯ </vt:lpstr>
      <vt:lpstr>Требования</vt:lpstr>
      <vt:lpstr>Презентация PowerPoint</vt:lpstr>
      <vt:lpstr>Не вправе быть судебными представителями:</vt:lpstr>
      <vt:lpstr>Полномочия представителя по своему содержанию делятся на общие и специальные</vt:lpstr>
      <vt:lpstr>Документальное оформление полномочий представителя:</vt:lpstr>
      <vt:lpstr>Документальное оформление полномочий представителя:</vt:lpstr>
      <vt:lpstr>Документальное оформление полномочий представителя:</vt:lpstr>
      <vt:lpstr>Документальное оформление полномочий представителя:</vt:lpstr>
      <vt:lpstr>Обзор судебной практики Верховного Суда РФ "Обзор судебной практики рассмотрения гражданских дел по искам и жалобам военнослужащих на действия и решения органов военного управления и воинских должностных лиц" </vt:lpstr>
      <vt:lpstr>Доверенность</vt:lpstr>
      <vt:lpstr>Доверенности </vt:lpstr>
      <vt:lpstr>Оформление доверенности, выдаваемой гражданином</vt:lpstr>
      <vt:lpstr>Оформление доверенности, выдаваемой от имени ЮЛ</vt:lpstr>
      <vt:lpstr>Доверенность действует в течение срока, указанного в доверенности. Если срок в доверенности не указан, то она сохраняет силу в течение года со дня ее совершения. Доверенность, в которой не указана дата ее совершения, ничтожна (ст. 186 ГК).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Представительство  в суде</dc:title>
  <dc:creator>Анастасия Цыганова</dc:creator>
  <cp:lastModifiedBy>Анастасия Цыганова</cp:lastModifiedBy>
  <cp:revision>1</cp:revision>
  <dcterms:created xsi:type="dcterms:W3CDTF">2022-04-14T15:13:23Z</dcterms:created>
  <dcterms:modified xsi:type="dcterms:W3CDTF">2022-04-14T17:26:44Z</dcterms:modified>
</cp:coreProperties>
</file>